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6" r:id="rId3"/>
    <p:sldId id="258" r:id="rId4"/>
    <p:sldId id="259" r:id="rId5"/>
    <p:sldId id="263" r:id="rId6"/>
    <p:sldId id="260" r:id="rId7"/>
    <p:sldId id="261" r:id="rId8"/>
    <p:sldId id="262" r:id="rId9"/>
    <p:sldId id="264" r:id="rId10"/>
    <p:sldId id="267" r:id="rId11"/>
    <p:sldId id="268"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F3E25-2920-4FE8-82B7-14D03CF3A6F6}" v="74" dt="2023-04-30T22:56:54.686"/>
    <p1510:client id="{27D0BC2F-D952-4ED7-922F-35E0CF1D64FF}" v="37" dt="2023-05-01T18:53:54.697"/>
    <p1510:client id="{34FBBAEA-D574-43AE-BA75-E98A96E55123}" v="14" dt="2023-05-01T18:07:07.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504" y="3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16C35F-CD8E-4417-8C70-316D4A9404D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D83EE4C-C8F8-4DE2-9B71-7A11DC6E800E}">
      <dgm:prSet/>
      <dgm:spPr/>
      <dgm:t>
        <a:bodyPr/>
        <a:lstStyle/>
        <a:p>
          <a:r>
            <a:rPr lang="en-US"/>
            <a:t>Firstly, it will allow healthcare professionals to input data on vaccine recipients, including the type of vaccine received and the date of administration.</a:t>
          </a:r>
        </a:p>
      </dgm:t>
    </dgm:pt>
    <dgm:pt modelId="{80B9BC2C-E6F4-40B1-A382-016E2B8A4F70}" type="parTrans" cxnId="{A41AC783-92DA-4416-BCE8-BBDE1A5CE3C7}">
      <dgm:prSet/>
      <dgm:spPr/>
      <dgm:t>
        <a:bodyPr/>
        <a:lstStyle/>
        <a:p>
          <a:endParaRPr lang="en-US"/>
        </a:p>
      </dgm:t>
    </dgm:pt>
    <dgm:pt modelId="{FFBF8F92-BA4C-44B2-8112-9FCE9A264518}" type="sibTrans" cxnId="{A41AC783-92DA-4416-BCE8-BBDE1A5CE3C7}">
      <dgm:prSet/>
      <dgm:spPr/>
      <dgm:t>
        <a:bodyPr/>
        <a:lstStyle/>
        <a:p>
          <a:endParaRPr lang="en-US"/>
        </a:p>
      </dgm:t>
    </dgm:pt>
    <dgm:pt modelId="{D3CAA1A3-DD1B-4934-8800-19552D933718}">
      <dgm:prSet/>
      <dgm:spPr/>
      <dgm:t>
        <a:bodyPr/>
        <a:lstStyle/>
        <a:p>
          <a:r>
            <a:rPr lang="en-US"/>
            <a:t>Secondly, it will track immunity levels by monitoring antibody titers and other relevant biomarkers.</a:t>
          </a:r>
        </a:p>
      </dgm:t>
    </dgm:pt>
    <dgm:pt modelId="{F55BEAF6-25FF-44BD-BA81-1287ADE85263}" type="parTrans" cxnId="{3E6FBD94-7F44-4E95-B644-FB1703AEC896}">
      <dgm:prSet/>
      <dgm:spPr/>
      <dgm:t>
        <a:bodyPr/>
        <a:lstStyle/>
        <a:p>
          <a:endParaRPr lang="en-US"/>
        </a:p>
      </dgm:t>
    </dgm:pt>
    <dgm:pt modelId="{05EE5D5A-1C0C-4B00-90E1-3E861EBF03AE}" type="sibTrans" cxnId="{3E6FBD94-7F44-4E95-B644-FB1703AEC896}">
      <dgm:prSet/>
      <dgm:spPr/>
      <dgm:t>
        <a:bodyPr/>
        <a:lstStyle/>
        <a:p>
          <a:endParaRPr lang="en-US"/>
        </a:p>
      </dgm:t>
    </dgm:pt>
    <dgm:pt modelId="{03223324-F0B6-43E7-B956-44DC413A266B}">
      <dgm:prSet/>
      <dgm:spPr/>
      <dgm:t>
        <a:bodyPr/>
        <a:lstStyle/>
        <a:p>
          <a:r>
            <a:rPr lang="en-US"/>
            <a:t>Finally, it will provide real-time analytics and visualizations to help researchers analyze the data and identify trends.</a:t>
          </a:r>
        </a:p>
      </dgm:t>
    </dgm:pt>
    <dgm:pt modelId="{E9D2F201-D1D8-4B0B-A81B-BC0EC3B81D3F}" type="parTrans" cxnId="{2B7C66E9-C03C-4021-98A0-4D503D99D01B}">
      <dgm:prSet/>
      <dgm:spPr/>
      <dgm:t>
        <a:bodyPr/>
        <a:lstStyle/>
        <a:p>
          <a:endParaRPr lang="en-US"/>
        </a:p>
      </dgm:t>
    </dgm:pt>
    <dgm:pt modelId="{6C4CFD0E-E1A9-4276-9919-C703B752A874}" type="sibTrans" cxnId="{2B7C66E9-C03C-4021-98A0-4D503D99D01B}">
      <dgm:prSet/>
      <dgm:spPr/>
      <dgm:t>
        <a:bodyPr/>
        <a:lstStyle/>
        <a:p>
          <a:endParaRPr lang="en-US"/>
        </a:p>
      </dgm:t>
    </dgm:pt>
    <dgm:pt modelId="{DAA5A3FF-E52E-4E1F-BAEA-942FD0C968AB}" type="pres">
      <dgm:prSet presAssocID="{9616C35F-CD8E-4417-8C70-316D4A9404D2}" presName="linear" presStyleCnt="0">
        <dgm:presLayoutVars>
          <dgm:animLvl val="lvl"/>
          <dgm:resizeHandles val="exact"/>
        </dgm:presLayoutVars>
      </dgm:prSet>
      <dgm:spPr/>
    </dgm:pt>
    <dgm:pt modelId="{9E9B20D2-C7B0-44A8-923D-13D86E10B163}" type="pres">
      <dgm:prSet presAssocID="{DD83EE4C-C8F8-4DE2-9B71-7A11DC6E800E}" presName="parentText" presStyleLbl="node1" presStyleIdx="0" presStyleCnt="3">
        <dgm:presLayoutVars>
          <dgm:chMax val="0"/>
          <dgm:bulletEnabled val="1"/>
        </dgm:presLayoutVars>
      </dgm:prSet>
      <dgm:spPr/>
    </dgm:pt>
    <dgm:pt modelId="{5E1E2194-C81F-41AA-9918-6FE45CD59ED6}" type="pres">
      <dgm:prSet presAssocID="{FFBF8F92-BA4C-44B2-8112-9FCE9A264518}" presName="spacer" presStyleCnt="0"/>
      <dgm:spPr/>
    </dgm:pt>
    <dgm:pt modelId="{4E021672-2CF8-431D-9C0A-CD0E719D4956}" type="pres">
      <dgm:prSet presAssocID="{D3CAA1A3-DD1B-4934-8800-19552D933718}" presName="parentText" presStyleLbl="node1" presStyleIdx="1" presStyleCnt="3">
        <dgm:presLayoutVars>
          <dgm:chMax val="0"/>
          <dgm:bulletEnabled val="1"/>
        </dgm:presLayoutVars>
      </dgm:prSet>
      <dgm:spPr/>
    </dgm:pt>
    <dgm:pt modelId="{A35F9FE6-9D45-4194-B799-424D678A0CBC}" type="pres">
      <dgm:prSet presAssocID="{05EE5D5A-1C0C-4B00-90E1-3E861EBF03AE}" presName="spacer" presStyleCnt="0"/>
      <dgm:spPr/>
    </dgm:pt>
    <dgm:pt modelId="{B549FEB5-E3C9-49A9-902A-1C088A748D92}" type="pres">
      <dgm:prSet presAssocID="{03223324-F0B6-43E7-B956-44DC413A266B}" presName="parentText" presStyleLbl="node1" presStyleIdx="2" presStyleCnt="3">
        <dgm:presLayoutVars>
          <dgm:chMax val="0"/>
          <dgm:bulletEnabled val="1"/>
        </dgm:presLayoutVars>
      </dgm:prSet>
      <dgm:spPr/>
    </dgm:pt>
  </dgm:ptLst>
  <dgm:cxnLst>
    <dgm:cxn modelId="{B3A64415-C2A2-40D0-9936-4A34B357EC20}" type="presOf" srcId="{D3CAA1A3-DD1B-4934-8800-19552D933718}" destId="{4E021672-2CF8-431D-9C0A-CD0E719D4956}" srcOrd="0" destOrd="0" presId="urn:microsoft.com/office/officeart/2005/8/layout/vList2"/>
    <dgm:cxn modelId="{19936A1C-15BF-4027-AD2D-2685D91DF221}" type="presOf" srcId="{9616C35F-CD8E-4417-8C70-316D4A9404D2}" destId="{DAA5A3FF-E52E-4E1F-BAEA-942FD0C968AB}" srcOrd="0" destOrd="0" presId="urn:microsoft.com/office/officeart/2005/8/layout/vList2"/>
    <dgm:cxn modelId="{4686FC4F-C1C8-4790-8AD1-7F8942457432}" type="presOf" srcId="{03223324-F0B6-43E7-B956-44DC413A266B}" destId="{B549FEB5-E3C9-49A9-902A-1C088A748D92}" srcOrd="0" destOrd="0" presId="urn:microsoft.com/office/officeart/2005/8/layout/vList2"/>
    <dgm:cxn modelId="{FDEC0053-6388-44B4-A760-B935639F5B9A}" type="presOf" srcId="{DD83EE4C-C8F8-4DE2-9B71-7A11DC6E800E}" destId="{9E9B20D2-C7B0-44A8-923D-13D86E10B163}" srcOrd="0" destOrd="0" presId="urn:microsoft.com/office/officeart/2005/8/layout/vList2"/>
    <dgm:cxn modelId="{A41AC783-92DA-4416-BCE8-BBDE1A5CE3C7}" srcId="{9616C35F-CD8E-4417-8C70-316D4A9404D2}" destId="{DD83EE4C-C8F8-4DE2-9B71-7A11DC6E800E}" srcOrd="0" destOrd="0" parTransId="{80B9BC2C-E6F4-40B1-A382-016E2B8A4F70}" sibTransId="{FFBF8F92-BA4C-44B2-8112-9FCE9A264518}"/>
    <dgm:cxn modelId="{3E6FBD94-7F44-4E95-B644-FB1703AEC896}" srcId="{9616C35F-CD8E-4417-8C70-316D4A9404D2}" destId="{D3CAA1A3-DD1B-4934-8800-19552D933718}" srcOrd="1" destOrd="0" parTransId="{F55BEAF6-25FF-44BD-BA81-1287ADE85263}" sibTransId="{05EE5D5A-1C0C-4B00-90E1-3E861EBF03AE}"/>
    <dgm:cxn modelId="{2B7C66E9-C03C-4021-98A0-4D503D99D01B}" srcId="{9616C35F-CD8E-4417-8C70-316D4A9404D2}" destId="{03223324-F0B6-43E7-B956-44DC413A266B}" srcOrd="2" destOrd="0" parTransId="{E9D2F201-D1D8-4B0B-A81B-BC0EC3B81D3F}" sibTransId="{6C4CFD0E-E1A9-4276-9919-C703B752A874}"/>
    <dgm:cxn modelId="{E1D1B23B-B51A-4E56-B5BC-BE2BCB7FE3C4}" type="presParOf" srcId="{DAA5A3FF-E52E-4E1F-BAEA-942FD0C968AB}" destId="{9E9B20D2-C7B0-44A8-923D-13D86E10B163}" srcOrd="0" destOrd="0" presId="urn:microsoft.com/office/officeart/2005/8/layout/vList2"/>
    <dgm:cxn modelId="{74CFB823-E50A-4ABB-A923-6EC3FA0A1CF2}" type="presParOf" srcId="{DAA5A3FF-E52E-4E1F-BAEA-942FD0C968AB}" destId="{5E1E2194-C81F-41AA-9918-6FE45CD59ED6}" srcOrd="1" destOrd="0" presId="urn:microsoft.com/office/officeart/2005/8/layout/vList2"/>
    <dgm:cxn modelId="{6191D432-88EA-4F9A-8240-E56DBDCE9DCD}" type="presParOf" srcId="{DAA5A3FF-E52E-4E1F-BAEA-942FD0C968AB}" destId="{4E021672-2CF8-431D-9C0A-CD0E719D4956}" srcOrd="2" destOrd="0" presId="urn:microsoft.com/office/officeart/2005/8/layout/vList2"/>
    <dgm:cxn modelId="{8CCCFD84-A6DD-4DF7-BBC8-AAC860B9ADA0}" type="presParOf" srcId="{DAA5A3FF-E52E-4E1F-BAEA-942FD0C968AB}" destId="{A35F9FE6-9D45-4194-B799-424D678A0CBC}" srcOrd="3" destOrd="0" presId="urn:microsoft.com/office/officeart/2005/8/layout/vList2"/>
    <dgm:cxn modelId="{DDAAA0F8-1B8B-4F62-A4F7-93E9DACCE5FA}" type="presParOf" srcId="{DAA5A3FF-E52E-4E1F-BAEA-942FD0C968AB}" destId="{B549FEB5-E3C9-49A9-902A-1C088A748D9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B20D2-C7B0-44A8-923D-13D86E10B163}">
      <dsp:nvSpPr>
        <dsp:cNvPr id="0" name=""/>
        <dsp:cNvSpPr/>
      </dsp:nvSpPr>
      <dsp:spPr>
        <a:xfrm>
          <a:off x="0" y="611919"/>
          <a:ext cx="10515600" cy="994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Firstly, it will allow healthcare professionals to input data on vaccine recipients, including the type of vaccine received and the date of administration.</a:t>
          </a:r>
        </a:p>
      </dsp:txBody>
      <dsp:txXfrm>
        <a:off x="48547" y="660466"/>
        <a:ext cx="10418506" cy="897406"/>
      </dsp:txXfrm>
    </dsp:sp>
    <dsp:sp modelId="{4E021672-2CF8-431D-9C0A-CD0E719D4956}">
      <dsp:nvSpPr>
        <dsp:cNvPr id="0" name=""/>
        <dsp:cNvSpPr/>
      </dsp:nvSpPr>
      <dsp:spPr>
        <a:xfrm>
          <a:off x="0" y="1678419"/>
          <a:ext cx="10515600" cy="99450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Secondly, it will track immunity levels by monitoring antibody titers and other relevant biomarkers.</a:t>
          </a:r>
        </a:p>
      </dsp:txBody>
      <dsp:txXfrm>
        <a:off x="48547" y="1726966"/>
        <a:ext cx="10418506" cy="897406"/>
      </dsp:txXfrm>
    </dsp:sp>
    <dsp:sp modelId="{B549FEB5-E3C9-49A9-902A-1C088A748D92}">
      <dsp:nvSpPr>
        <dsp:cNvPr id="0" name=""/>
        <dsp:cNvSpPr/>
      </dsp:nvSpPr>
      <dsp:spPr>
        <a:xfrm>
          <a:off x="0" y="2744919"/>
          <a:ext cx="10515600" cy="9945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Finally, it will provide real-time analytics and visualizations to help researchers analyze the data and identify trends.</a:t>
          </a:r>
        </a:p>
      </dsp:txBody>
      <dsp:txXfrm>
        <a:off x="48547" y="2793466"/>
        <a:ext cx="1041850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A55AA-E374-4127-A8CB-75DD2C34D434}" type="datetimeFigureOut">
              <a:rPr lang="en-US" smtClean="0"/>
              <a:t>5/6/2023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A14C4-0CEC-47D5-80D5-E94BACBEA594}" type="slidenum">
              <a:rPr lang="en-US" smtClean="0"/>
              <a:t>‹#›</a:t>
            </a:fld>
            <a:endParaRPr lang="en-US"/>
          </a:p>
        </p:txBody>
      </p:sp>
    </p:spTree>
    <p:extLst>
      <p:ext uri="{BB962C8B-B14F-4D97-AF65-F5344CB8AC3E}">
        <p14:creationId xmlns:p14="http://schemas.microsoft.com/office/powerpoint/2010/main" val="3177839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0884-6597-C9D5-6CD1-5ED8F04EE5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11DCD-6E5F-55B3-FC0D-1E86466C68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288DD3-AABA-9905-1147-68EC95A01F00}"/>
              </a:ext>
            </a:extLst>
          </p:cNvPr>
          <p:cNvSpPr>
            <a:spLocks noGrp="1"/>
          </p:cNvSpPr>
          <p:nvPr>
            <p:ph type="dt" sz="half" idx="10"/>
          </p:nvPr>
        </p:nvSpPr>
        <p:spPr/>
        <p:txBody>
          <a:bodyPr/>
          <a:lstStyle/>
          <a:p>
            <a:fld id="{ACC5E25F-90E6-4893-9A08-51C4A5A53899}" type="datetime1">
              <a:rPr lang="en-US" smtClean="0"/>
              <a:t>5/6/2023</a:t>
            </a:fld>
            <a:endParaRPr lang="en-US"/>
          </a:p>
        </p:txBody>
      </p:sp>
      <p:sp>
        <p:nvSpPr>
          <p:cNvPr id="5" name="Footer Placeholder 4">
            <a:extLst>
              <a:ext uri="{FF2B5EF4-FFF2-40B4-BE49-F238E27FC236}">
                <a16:creationId xmlns:a16="http://schemas.microsoft.com/office/drawing/2014/main" id="{35FAD28C-BB07-479B-D27E-320795BFCF78}"/>
              </a:ext>
            </a:extLst>
          </p:cNvPr>
          <p:cNvSpPr>
            <a:spLocks noGrp="1"/>
          </p:cNvSpPr>
          <p:nvPr>
            <p:ph type="ftr" sz="quarter" idx="11"/>
          </p:nvPr>
        </p:nvSpPr>
        <p:spPr/>
        <p:txBody>
          <a:bodyPr/>
          <a:lstStyle/>
          <a:p>
            <a:r>
              <a:rPr lang="en-US"/>
              <a:t>IST 659: Final Project Presentation</a:t>
            </a:r>
          </a:p>
        </p:txBody>
      </p:sp>
      <p:sp>
        <p:nvSpPr>
          <p:cNvPr id="6" name="Slide Number Placeholder 5">
            <a:extLst>
              <a:ext uri="{FF2B5EF4-FFF2-40B4-BE49-F238E27FC236}">
                <a16:creationId xmlns:a16="http://schemas.microsoft.com/office/drawing/2014/main" id="{5B3E0797-365B-C515-FE57-5932C78575B7}"/>
              </a:ext>
            </a:extLst>
          </p:cNvPr>
          <p:cNvSpPr>
            <a:spLocks noGrp="1"/>
          </p:cNvSpPr>
          <p:nvPr>
            <p:ph type="sldNum" sz="quarter" idx="12"/>
          </p:nvPr>
        </p:nvSpPr>
        <p:spPr/>
        <p:txBody>
          <a:bodyPr/>
          <a:lstStyle/>
          <a:p>
            <a:fld id="{3C3D5DE5-0741-4807-B949-28E891AC3EB3}" type="slidenum">
              <a:rPr lang="en-US" smtClean="0"/>
              <a:t>‹#›</a:t>
            </a:fld>
            <a:endParaRPr lang="en-US"/>
          </a:p>
        </p:txBody>
      </p:sp>
    </p:spTree>
    <p:extLst>
      <p:ext uri="{BB962C8B-B14F-4D97-AF65-F5344CB8AC3E}">
        <p14:creationId xmlns:p14="http://schemas.microsoft.com/office/powerpoint/2010/main" val="1929798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DBF0-18FC-2A92-84B8-4B2472AB37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C879E5-BEF8-9A86-E604-A8B0FAF8F3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85967B-EABE-FF7A-53E2-5A140356F178}"/>
              </a:ext>
            </a:extLst>
          </p:cNvPr>
          <p:cNvSpPr>
            <a:spLocks noGrp="1"/>
          </p:cNvSpPr>
          <p:nvPr>
            <p:ph type="dt" sz="half" idx="10"/>
          </p:nvPr>
        </p:nvSpPr>
        <p:spPr/>
        <p:txBody>
          <a:bodyPr/>
          <a:lstStyle/>
          <a:p>
            <a:fld id="{F1904EC5-E5E8-4885-8BF5-AADD154052F6}" type="datetime1">
              <a:rPr lang="en-US" smtClean="0"/>
              <a:t>5/6/2023</a:t>
            </a:fld>
            <a:endParaRPr lang="en-US"/>
          </a:p>
        </p:txBody>
      </p:sp>
      <p:sp>
        <p:nvSpPr>
          <p:cNvPr id="5" name="Footer Placeholder 4">
            <a:extLst>
              <a:ext uri="{FF2B5EF4-FFF2-40B4-BE49-F238E27FC236}">
                <a16:creationId xmlns:a16="http://schemas.microsoft.com/office/drawing/2014/main" id="{8173653F-AF8B-1B45-A6F7-8E4BD937DC12}"/>
              </a:ext>
            </a:extLst>
          </p:cNvPr>
          <p:cNvSpPr>
            <a:spLocks noGrp="1"/>
          </p:cNvSpPr>
          <p:nvPr>
            <p:ph type="ftr" sz="quarter" idx="11"/>
          </p:nvPr>
        </p:nvSpPr>
        <p:spPr/>
        <p:txBody>
          <a:bodyPr/>
          <a:lstStyle/>
          <a:p>
            <a:r>
              <a:rPr lang="en-US"/>
              <a:t>IST 659: Final Project Presentation</a:t>
            </a:r>
          </a:p>
        </p:txBody>
      </p:sp>
      <p:sp>
        <p:nvSpPr>
          <p:cNvPr id="6" name="Slide Number Placeholder 5">
            <a:extLst>
              <a:ext uri="{FF2B5EF4-FFF2-40B4-BE49-F238E27FC236}">
                <a16:creationId xmlns:a16="http://schemas.microsoft.com/office/drawing/2014/main" id="{D3DE1A89-F45F-11E7-4CDF-AA71B333544E}"/>
              </a:ext>
            </a:extLst>
          </p:cNvPr>
          <p:cNvSpPr>
            <a:spLocks noGrp="1"/>
          </p:cNvSpPr>
          <p:nvPr>
            <p:ph type="sldNum" sz="quarter" idx="12"/>
          </p:nvPr>
        </p:nvSpPr>
        <p:spPr/>
        <p:txBody>
          <a:bodyPr/>
          <a:lstStyle/>
          <a:p>
            <a:fld id="{3C3D5DE5-0741-4807-B949-28E891AC3EB3}" type="slidenum">
              <a:rPr lang="en-US" smtClean="0"/>
              <a:t>‹#›</a:t>
            </a:fld>
            <a:endParaRPr lang="en-US"/>
          </a:p>
        </p:txBody>
      </p:sp>
    </p:spTree>
    <p:extLst>
      <p:ext uri="{BB962C8B-B14F-4D97-AF65-F5344CB8AC3E}">
        <p14:creationId xmlns:p14="http://schemas.microsoft.com/office/powerpoint/2010/main" val="1269024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3A52C4-121E-5295-473E-687B40B25BBF}"/>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698E58-44E7-2530-1DF2-7306DC1224FC}"/>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2A2AB-DA23-0C76-FE1C-2AC863F1DEDF}"/>
              </a:ext>
            </a:extLst>
          </p:cNvPr>
          <p:cNvSpPr>
            <a:spLocks noGrp="1"/>
          </p:cNvSpPr>
          <p:nvPr>
            <p:ph type="dt" sz="half" idx="10"/>
          </p:nvPr>
        </p:nvSpPr>
        <p:spPr/>
        <p:txBody>
          <a:bodyPr/>
          <a:lstStyle/>
          <a:p>
            <a:fld id="{0B3912B8-8287-4158-A7F3-0FBEE142A60B}" type="datetime1">
              <a:rPr lang="en-US" smtClean="0"/>
              <a:t>5/6/2023</a:t>
            </a:fld>
            <a:endParaRPr lang="en-US"/>
          </a:p>
        </p:txBody>
      </p:sp>
      <p:sp>
        <p:nvSpPr>
          <p:cNvPr id="5" name="Footer Placeholder 4">
            <a:extLst>
              <a:ext uri="{FF2B5EF4-FFF2-40B4-BE49-F238E27FC236}">
                <a16:creationId xmlns:a16="http://schemas.microsoft.com/office/drawing/2014/main" id="{644B52A6-E13F-54B4-7400-4FE0F9520A08}"/>
              </a:ext>
            </a:extLst>
          </p:cNvPr>
          <p:cNvSpPr>
            <a:spLocks noGrp="1"/>
          </p:cNvSpPr>
          <p:nvPr>
            <p:ph type="ftr" sz="quarter" idx="11"/>
          </p:nvPr>
        </p:nvSpPr>
        <p:spPr/>
        <p:txBody>
          <a:bodyPr/>
          <a:lstStyle/>
          <a:p>
            <a:r>
              <a:rPr lang="en-US"/>
              <a:t>IST 659: Final Project Presentation</a:t>
            </a:r>
          </a:p>
        </p:txBody>
      </p:sp>
      <p:sp>
        <p:nvSpPr>
          <p:cNvPr id="6" name="Slide Number Placeholder 5">
            <a:extLst>
              <a:ext uri="{FF2B5EF4-FFF2-40B4-BE49-F238E27FC236}">
                <a16:creationId xmlns:a16="http://schemas.microsoft.com/office/drawing/2014/main" id="{FBB8BBFF-CBB9-BDF4-7892-1AB249B67C60}"/>
              </a:ext>
            </a:extLst>
          </p:cNvPr>
          <p:cNvSpPr>
            <a:spLocks noGrp="1"/>
          </p:cNvSpPr>
          <p:nvPr>
            <p:ph type="sldNum" sz="quarter" idx="12"/>
          </p:nvPr>
        </p:nvSpPr>
        <p:spPr/>
        <p:txBody>
          <a:bodyPr/>
          <a:lstStyle/>
          <a:p>
            <a:fld id="{3C3D5DE5-0741-4807-B949-28E891AC3EB3}" type="slidenum">
              <a:rPr lang="en-US" smtClean="0"/>
              <a:t>‹#›</a:t>
            </a:fld>
            <a:endParaRPr lang="en-US"/>
          </a:p>
        </p:txBody>
      </p:sp>
    </p:spTree>
    <p:extLst>
      <p:ext uri="{BB962C8B-B14F-4D97-AF65-F5344CB8AC3E}">
        <p14:creationId xmlns:p14="http://schemas.microsoft.com/office/powerpoint/2010/main" val="4123144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30" y="1371600"/>
            <a:ext cx="5935540" cy="2696866"/>
          </a:xfrm>
        </p:spPr>
        <p:txBody>
          <a:bodyPr anchor="t">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30" y="4584881"/>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1F3D258-7CFB-4669-9037-79990740ED1B}" type="datetime1">
              <a:rPr lang="en-US" smtClean="0"/>
              <a:t>5/6/2023</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r>
              <a:rPr lang="en-US"/>
              <a:t>IST 659: Project Proposal</a:t>
            </a:r>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603041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C96F2056-05AD-41F8-84A1-D61A3D594C42}" type="datetime1">
              <a:rPr lang="en-US" smtClean="0"/>
              <a:t>5/6/2023</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r>
              <a:rPr lang="en-US"/>
              <a:t>IST 659: Project Proposal</a:t>
            </a:r>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320174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30" y="1709738"/>
            <a:ext cx="9214884" cy="3159974"/>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30" y="5018569"/>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20423C1B-3A2A-4CFE-98F6-73BA3F845704}" type="datetime1">
              <a:rPr lang="en-US" smtClean="0"/>
              <a:t>5/6/2023</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r>
              <a:rPr lang="en-US"/>
              <a:t>IST 659: Project Proposal</a:t>
            </a:r>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333731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8"/>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553BF6D5-C831-4504-A4FE-3FFED44310EA}" type="datetime1">
              <a:rPr lang="en-US" smtClean="0"/>
              <a:t>5/6/2023</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r>
              <a:rPr lang="en-US"/>
              <a:t>IST 659: Project Proposal</a:t>
            </a:r>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862466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601"/>
            <a:ext cx="10442760"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9"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9" y="3006727"/>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1"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1" y="3006727"/>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CD5950F3-79D8-4C0D-A566-8BAA0D7DC92D}" type="datetime1">
              <a:rPr lang="en-US" smtClean="0"/>
              <a:t>5/6/2023</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r>
              <a:rPr lang="en-US"/>
              <a:t>IST 659: Project Proposal</a:t>
            </a:r>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551715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A3C472B-5004-41BB-B4CA-E83D810E7E01}" type="datetime1">
              <a:rPr lang="en-US" smtClean="0"/>
              <a:t>5/6/2023</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r>
              <a:rPr lang="en-US"/>
              <a:t>IST 659: Project Proposal</a:t>
            </a:r>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5090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AAF0656-5B58-4A09-B5B1-F4F7E78271A6}" type="datetime1">
              <a:rPr lang="en-US" smtClean="0"/>
              <a:t>5/6/2023</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r>
              <a:rPr lang="en-US"/>
              <a:t>IST 659: Project Proposal</a:t>
            </a:r>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148591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7"/>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8"/>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983771B3-3FFD-4699-9C27-331317A83209}" type="datetime1">
              <a:rPr lang="en-US" smtClean="0"/>
              <a:t>5/6/2023</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r>
              <a:rPr lang="en-US"/>
              <a:t>IST 659: Project Proposal</a:t>
            </a:r>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8818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154CE-03C3-415A-391B-C090BAFF8E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EB1D25-EA93-4534-6E31-8E99D2058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A84458-0D47-A6A3-12D0-98DDDC9D2329}"/>
              </a:ext>
            </a:extLst>
          </p:cNvPr>
          <p:cNvSpPr>
            <a:spLocks noGrp="1"/>
          </p:cNvSpPr>
          <p:nvPr>
            <p:ph type="dt" sz="half" idx="10"/>
          </p:nvPr>
        </p:nvSpPr>
        <p:spPr/>
        <p:txBody>
          <a:bodyPr/>
          <a:lstStyle/>
          <a:p>
            <a:fld id="{15184078-147A-4241-BA66-5037E5444279}" type="datetime1">
              <a:rPr lang="en-US" smtClean="0"/>
              <a:t>5/6/2023</a:t>
            </a:fld>
            <a:endParaRPr lang="en-US"/>
          </a:p>
        </p:txBody>
      </p:sp>
      <p:sp>
        <p:nvSpPr>
          <p:cNvPr id="5" name="Footer Placeholder 4">
            <a:extLst>
              <a:ext uri="{FF2B5EF4-FFF2-40B4-BE49-F238E27FC236}">
                <a16:creationId xmlns:a16="http://schemas.microsoft.com/office/drawing/2014/main" id="{09FDC6CB-1607-6E03-CC49-368DAC638E34}"/>
              </a:ext>
            </a:extLst>
          </p:cNvPr>
          <p:cNvSpPr>
            <a:spLocks noGrp="1"/>
          </p:cNvSpPr>
          <p:nvPr>
            <p:ph type="ftr" sz="quarter" idx="11"/>
          </p:nvPr>
        </p:nvSpPr>
        <p:spPr/>
        <p:txBody>
          <a:bodyPr/>
          <a:lstStyle/>
          <a:p>
            <a:r>
              <a:rPr lang="en-US"/>
              <a:t>IST 659: Final Project Presentation</a:t>
            </a:r>
          </a:p>
        </p:txBody>
      </p:sp>
      <p:sp>
        <p:nvSpPr>
          <p:cNvPr id="6" name="Slide Number Placeholder 5">
            <a:extLst>
              <a:ext uri="{FF2B5EF4-FFF2-40B4-BE49-F238E27FC236}">
                <a16:creationId xmlns:a16="http://schemas.microsoft.com/office/drawing/2014/main" id="{13DD2E50-F192-3C79-9BD6-74E5207BA42F}"/>
              </a:ext>
            </a:extLst>
          </p:cNvPr>
          <p:cNvSpPr>
            <a:spLocks noGrp="1"/>
          </p:cNvSpPr>
          <p:nvPr>
            <p:ph type="sldNum" sz="quarter" idx="12"/>
          </p:nvPr>
        </p:nvSpPr>
        <p:spPr/>
        <p:txBody>
          <a:bodyPr/>
          <a:lstStyle/>
          <a:p>
            <a:fld id="{3C3D5DE5-0741-4807-B949-28E891AC3EB3}" type="slidenum">
              <a:rPr lang="en-US" smtClean="0"/>
              <a:t>‹#›</a:t>
            </a:fld>
            <a:endParaRPr lang="en-US"/>
          </a:p>
        </p:txBody>
      </p:sp>
    </p:spTree>
    <p:extLst>
      <p:ext uri="{BB962C8B-B14F-4D97-AF65-F5344CB8AC3E}">
        <p14:creationId xmlns:p14="http://schemas.microsoft.com/office/powerpoint/2010/main" val="3999516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8"/>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B17EFD45-6EAA-4657-9138-85DCEC8E1526}" type="datetime1">
              <a:rPr lang="en-US" smtClean="0"/>
              <a:t>5/6/2023</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r>
              <a:rPr lang="en-US"/>
              <a:t>IST 659: Project Proposal</a:t>
            </a:r>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749447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8A4BE29C-6907-4A54-B0EA-2D9AB5E8968B}" type="datetime1">
              <a:rPr lang="en-US" smtClean="0"/>
              <a:t>5/6/2023</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r>
              <a:rPr lang="en-US"/>
              <a:t>IST 659: Project Proposal</a:t>
            </a:r>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4504033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9"/>
            <a:ext cx="2155723" cy="477586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9"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6E0902B6-E1FB-4803-A14D-82E3D8E94326}" type="datetime1">
              <a:rPr lang="en-US" smtClean="0"/>
              <a:t>5/6/2023</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r>
              <a:rPr lang="en-US"/>
              <a:t>IST 659: Project Proposal</a:t>
            </a:r>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346354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8E79-9DED-78E1-7CA0-29290B8956AE}"/>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E7A218-289A-1AC1-D459-304C80F75FB7}"/>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35437-EC3C-6B41-744A-265BF2601F68}"/>
              </a:ext>
            </a:extLst>
          </p:cNvPr>
          <p:cNvSpPr>
            <a:spLocks noGrp="1"/>
          </p:cNvSpPr>
          <p:nvPr>
            <p:ph type="dt" sz="half" idx="10"/>
          </p:nvPr>
        </p:nvSpPr>
        <p:spPr/>
        <p:txBody>
          <a:bodyPr/>
          <a:lstStyle/>
          <a:p>
            <a:fld id="{00270B92-DDA5-461F-88EE-F6A869260349}" type="datetime1">
              <a:rPr lang="en-US" smtClean="0"/>
              <a:t>5/6/2023</a:t>
            </a:fld>
            <a:endParaRPr lang="en-US"/>
          </a:p>
        </p:txBody>
      </p:sp>
      <p:sp>
        <p:nvSpPr>
          <p:cNvPr id="5" name="Footer Placeholder 4">
            <a:extLst>
              <a:ext uri="{FF2B5EF4-FFF2-40B4-BE49-F238E27FC236}">
                <a16:creationId xmlns:a16="http://schemas.microsoft.com/office/drawing/2014/main" id="{7170A120-034B-8A09-1E66-674D9E8E77A2}"/>
              </a:ext>
            </a:extLst>
          </p:cNvPr>
          <p:cNvSpPr>
            <a:spLocks noGrp="1"/>
          </p:cNvSpPr>
          <p:nvPr>
            <p:ph type="ftr" sz="quarter" idx="11"/>
          </p:nvPr>
        </p:nvSpPr>
        <p:spPr/>
        <p:txBody>
          <a:bodyPr/>
          <a:lstStyle/>
          <a:p>
            <a:r>
              <a:rPr lang="en-US"/>
              <a:t>IST 659: Final Project Presentation</a:t>
            </a:r>
          </a:p>
        </p:txBody>
      </p:sp>
      <p:sp>
        <p:nvSpPr>
          <p:cNvPr id="6" name="Slide Number Placeholder 5">
            <a:extLst>
              <a:ext uri="{FF2B5EF4-FFF2-40B4-BE49-F238E27FC236}">
                <a16:creationId xmlns:a16="http://schemas.microsoft.com/office/drawing/2014/main" id="{EDBCB9FB-0674-EB3E-CE49-CC5B8F78EDF2}"/>
              </a:ext>
            </a:extLst>
          </p:cNvPr>
          <p:cNvSpPr>
            <a:spLocks noGrp="1"/>
          </p:cNvSpPr>
          <p:nvPr>
            <p:ph type="sldNum" sz="quarter" idx="12"/>
          </p:nvPr>
        </p:nvSpPr>
        <p:spPr/>
        <p:txBody>
          <a:bodyPr/>
          <a:lstStyle/>
          <a:p>
            <a:fld id="{3C3D5DE5-0741-4807-B949-28E891AC3EB3}" type="slidenum">
              <a:rPr lang="en-US" smtClean="0"/>
              <a:t>‹#›</a:t>
            </a:fld>
            <a:endParaRPr lang="en-US"/>
          </a:p>
        </p:txBody>
      </p:sp>
    </p:spTree>
    <p:extLst>
      <p:ext uri="{BB962C8B-B14F-4D97-AF65-F5344CB8AC3E}">
        <p14:creationId xmlns:p14="http://schemas.microsoft.com/office/powerpoint/2010/main" val="1302244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AB44-0A22-CB62-6308-A7E3747F67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1AD01-CF85-FD13-F732-B1F1884948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5EF6B-7615-A9D6-8939-0037178460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DFE63D-D9A1-2756-C8AF-3E668FFC9AEF}"/>
              </a:ext>
            </a:extLst>
          </p:cNvPr>
          <p:cNvSpPr>
            <a:spLocks noGrp="1"/>
          </p:cNvSpPr>
          <p:nvPr>
            <p:ph type="dt" sz="half" idx="10"/>
          </p:nvPr>
        </p:nvSpPr>
        <p:spPr/>
        <p:txBody>
          <a:bodyPr/>
          <a:lstStyle/>
          <a:p>
            <a:fld id="{8C06D224-5DFF-4C85-85D7-47B290C01E9A}" type="datetime1">
              <a:rPr lang="en-US" smtClean="0"/>
              <a:t>5/6/2023</a:t>
            </a:fld>
            <a:endParaRPr lang="en-US"/>
          </a:p>
        </p:txBody>
      </p:sp>
      <p:sp>
        <p:nvSpPr>
          <p:cNvPr id="6" name="Footer Placeholder 5">
            <a:extLst>
              <a:ext uri="{FF2B5EF4-FFF2-40B4-BE49-F238E27FC236}">
                <a16:creationId xmlns:a16="http://schemas.microsoft.com/office/drawing/2014/main" id="{86022885-B296-8D84-1045-C63B5F3A9F4F}"/>
              </a:ext>
            </a:extLst>
          </p:cNvPr>
          <p:cNvSpPr>
            <a:spLocks noGrp="1"/>
          </p:cNvSpPr>
          <p:nvPr>
            <p:ph type="ftr" sz="quarter" idx="11"/>
          </p:nvPr>
        </p:nvSpPr>
        <p:spPr/>
        <p:txBody>
          <a:bodyPr/>
          <a:lstStyle/>
          <a:p>
            <a:r>
              <a:rPr lang="en-US"/>
              <a:t>IST 659: Final Project Presentation</a:t>
            </a:r>
          </a:p>
        </p:txBody>
      </p:sp>
      <p:sp>
        <p:nvSpPr>
          <p:cNvPr id="7" name="Slide Number Placeholder 6">
            <a:extLst>
              <a:ext uri="{FF2B5EF4-FFF2-40B4-BE49-F238E27FC236}">
                <a16:creationId xmlns:a16="http://schemas.microsoft.com/office/drawing/2014/main" id="{C9BBC88C-EF8F-C43D-4271-4C1C67ED38E1}"/>
              </a:ext>
            </a:extLst>
          </p:cNvPr>
          <p:cNvSpPr>
            <a:spLocks noGrp="1"/>
          </p:cNvSpPr>
          <p:nvPr>
            <p:ph type="sldNum" sz="quarter" idx="12"/>
          </p:nvPr>
        </p:nvSpPr>
        <p:spPr/>
        <p:txBody>
          <a:bodyPr/>
          <a:lstStyle/>
          <a:p>
            <a:fld id="{3C3D5DE5-0741-4807-B949-28E891AC3EB3}" type="slidenum">
              <a:rPr lang="en-US" smtClean="0"/>
              <a:t>‹#›</a:t>
            </a:fld>
            <a:endParaRPr lang="en-US"/>
          </a:p>
        </p:txBody>
      </p:sp>
    </p:spTree>
    <p:extLst>
      <p:ext uri="{BB962C8B-B14F-4D97-AF65-F5344CB8AC3E}">
        <p14:creationId xmlns:p14="http://schemas.microsoft.com/office/powerpoint/2010/main" val="290313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FAD6-39CD-0A09-BDD4-9265AB666A78}"/>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C40B8C-869E-3CA2-E5F8-ED13650A458C}"/>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AB8548-E0F5-CABA-C5C2-0F82ACD94C36}"/>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CC897-3443-4A31-5BD7-137D741C44E2}"/>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CDD50E-4695-D45D-C237-D919177F5B2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7862CB-2F70-298E-CC81-160C90097681}"/>
              </a:ext>
            </a:extLst>
          </p:cNvPr>
          <p:cNvSpPr>
            <a:spLocks noGrp="1"/>
          </p:cNvSpPr>
          <p:nvPr>
            <p:ph type="dt" sz="half" idx="10"/>
          </p:nvPr>
        </p:nvSpPr>
        <p:spPr/>
        <p:txBody>
          <a:bodyPr/>
          <a:lstStyle/>
          <a:p>
            <a:fld id="{F2B14243-82A8-48B0-817F-C1656E0FAD14}" type="datetime1">
              <a:rPr lang="en-US" smtClean="0"/>
              <a:t>5/6/2023</a:t>
            </a:fld>
            <a:endParaRPr lang="en-US"/>
          </a:p>
        </p:txBody>
      </p:sp>
      <p:sp>
        <p:nvSpPr>
          <p:cNvPr id="8" name="Footer Placeholder 7">
            <a:extLst>
              <a:ext uri="{FF2B5EF4-FFF2-40B4-BE49-F238E27FC236}">
                <a16:creationId xmlns:a16="http://schemas.microsoft.com/office/drawing/2014/main" id="{A0BCF1E9-7108-113F-0692-39E2FAD97940}"/>
              </a:ext>
            </a:extLst>
          </p:cNvPr>
          <p:cNvSpPr>
            <a:spLocks noGrp="1"/>
          </p:cNvSpPr>
          <p:nvPr>
            <p:ph type="ftr" sz="quarter" idx="11"/>
          </p:nvPr>
        </p:nvSpPr>
        <p:spPr/>
        <p:txBody>
          <a:bodyPr/>
          <a:lstStyle/>
          <a:p>
            <a:r>
              <a:rPr lang="en-US"/>
              <a:t>IST 659: Final Project Presentation</a:t>
            </a:r>
          </a:p>
        </p:txBody>
      </p:sp>
      <p:sp>
        <p:nvSpPr>
          <p:cNvPr id="9" name="Slide Number Placeholder 8">
            <a:extLst>
              <a:ext uri="{FF2B5EF4-FFF2-40B4-BE49-F238E27FC236}">
                <a16:creationId xmlns:a16="http://schemas.microsoft.com/office/drawing/2014/main" id="{445A7D65-4421-7084-E9D8-BFB0C34D2C0D}"/>
              </a:ext>
            </a:extLst>
          </p:cNvPr>
          <p:cNvSpPr>
            <a:spLocks noGrp="1"/>
          </p:cNvSpPr>
          <p:nvPr>
            <p:ph type="sldNum" sz="quarter" idx="12"/>
          </p:nvPr>
        </p:nvSpPr>
        <p:spPr/>
        <p:txBody>
          <a:bodyPr/>
          <a:lstStyle/>
          <a:p>
            <a:fld id="{3C3D5DE5-0741-4807-B949-28E891AC3EB3}" type="slidenum">
              <a:rPr lang="en-US" smtClean="0"/>
              <a:t>‹#›</a:t>
            </a:fld>
            <a:endParaRPr lang="en-US"/>
          </a:p>
        </p:txBody>
      </p:sp>
    </p:spTree>
    <p:extLst>
      <p:ext uri="{BB962C8B-B14F-4D97-AF65-F5344CB8AC3E}">
        <p14:creationId xmlns:p14="http://schemas.microsoft.com/office/powerpoint/2010/main" val="1976581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E409-EAF0-9D01-7C50-8053D2A470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BCBD9E-EDE1-085D-2DBF-A4A46CEC2C17}"/>
              </a:ext>
            </a:extLst>
          </p:cNvPr>
          <p:cNvSpPr>
            <a:spLocks noGrp="1"/>
          </p:cNvSpPr>
          <p:nvPr>
            <p:ph type="dt" sz="half" idx="10"/>
          </p:nvPr>
        </p:nvSpPr>
        <p:spPr/>
        <p:txBody>
          <a:bodyPr/>
          <a:lstStyle/>
          <a:p>
            <a:fld id="{2554341C-9D45-4F79-862B-49C4374BFECC}" type="datetime1">
              <a:rPr lang="en-US" smtClean="0"/>
              <a:t>5/6/2023</a:t>
            </a:fld>
            <a:endParaRPr lang="en-US"/>
          </a:p>
        </p:txBody>
      </p:sp>
      <p:sp>
        <p:nvSpPr>
          <p:cNvPr id="4" name="Footer Placeholder 3">
            <a:extLst>
              <a:ext uri="{FF2B5EF4-FFF2-40B4-BE49-F238E27FC236}">
                <a16:creationId xmlns:a16="http://schemas.microsoft.com/office/drawing/2014/main" id="{8A7499C2-7E02-43D1-99FD-CFDBE0F0D469}"/>
              </a:ext>
            </a:extLst>
          </p:cNvPr>
          <p:cNvSpPr>
            <a:spLocks noGrp="1"/>
          </p:cNvSpPr>
          <p:nvPr>
            <p:ph type="ftr" sz="quarter" idx="11"/>
          </p:nvPr>
        </p:nvSpPr>
        <p:spPr/>
        <p:txBody>
          <a:bodyPr/>
          <a:lstStyle/>
          <a:p>
            <a:r>
              <a:rPr lang="en-US"/>
              <a:t>IST 659: Final Project Presentation</a:t>
            </a:r>
          </a:p>
        </p:txBody>
      </p:sp>
      <p:sp>
        <p:nvSpPr>
          <p:cNvPr id="5" name="Slide Number Placeholder 4">
            <a:extLst>
              <a:ext uri="{FF2B5EF4-FFF2-40B4-BE49-F238E27FC236}">
                <a16:creationId xmlns:a16="http://schemas.microsoft.com/office/drawing/2014/main" id="{17018081-3CA2-D6FF-A8A7-AA395C734210}"/>
              </a:ext>
            </a:extLst>
          </p:cNvPr>
          <p:cNvSpPr>
            <a:spLocks noGrp="1"/>
          </p:cNvSpPr>
          <p:nvPr>
            <p:ph type="sldNum" sz="quarter" idx="12"/>
          </p:nvPr>
        </p:nvSpPr>
        <p:spPr/>
        <p:txBody>
          <a:bodyPr/>
          <a:lstStyle/>
          <a:p>
            <a:fld id="{3C3D5DE5-0741-4807-B949-28E891AC3EB3}" type="slidenum">
              <a:rPr lang="en-US" smtClean="0"/>
              <a:t>‹#›</a:t>
            </a:fld>
            <a:endParaRPr lang="en-US"/>
          </a:p>
        </p:txBody>
      </p:sp>
    </p:spTree>
    <p:extLst>
      <p:ext uri="{BB962C8B-B14F-4D97-AF65-F5344CB8AC3E}">
        <p14:creationId xmlns:p14="http://schemas.microsoft.com/office/powerpoint/2010/main" val="374512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B28F5-B471-0D2E-B498-70BA0D08994E}"/>
              </a:ext>
            </a:extLst>
          </p:cNvPr>
          <p:cNvSpPr>
            <a:spLocks noGrp="1"/>
          </p:cNvSpPr>
          <p:nvPr>
            <p:ph type="dt" sz="half" idx="10"/>
          </p:nvPr>
        </p:nvSpPr>
        <p:spPr/>
        <p:txBody>
          <a:bodyPr/>
          <a:lstStyle/>
          <a:p>
            <a:fld id="{D77D45AE-6983-4604-B2D2-D5540F11DECA}" type="datetime1">
              <a:rPr lang="en-US" smtClean="0"/>
              <a:t>5/6/2023</a:t>
            </a:fld>
            <a:endParaRPr lang="en-US"/>
          </a:p>
        </p:txBody>
      </p:sp>
      <p:sp>
        <p:nvSpPr>
          <p:cNvPr id="3" name="Footer Placeholder 2">
            <a:extLst>
              <a:ext uri="{FF2B5EF4-FFF2-40B4-BE49-F238E27FC236}">
                <a16:creationId xmlns:a16="http://schemas.microsoft.com/office/drawing/2014/main" id="{89E23178-D03E-718A-2DF2-7A83CF3CC65A}"/>
              </a:ext>
            </a:extLst>
          </p:cNvPr>
          <p:cNvSpPr>
            <a:spLocks noGrp="1"/>
          </p:cNvSpPr>
          <p:nvPr>
            <p:ph type="ftr" sz="quarter" idx="11"/>
          </p:nvPr>
        </p:nvSpPr>
        <p:spPr/>
        <p:txBody>
          <a:bodyPr/>
          <a:lstStyle/>
          <a:p>
            <a:r>
              <a:rPr lang="en-US"/>
              <a:t>IST 659: Final Project Presentation</a:t>
            </a:r>
          </a:p>
        </p:txBody>
      </p:sp>
      <p:sp>
        <p:nvSpPr>
          <p:cNvPr id="4" name="Slide Number Placeholder 3">
            <a:extLst>
              <a:ext uri="{FF2B5EF4-FFF2-40B4-BE49-F238E27FC236}">
                <a16:creationId xmlns:a16="http://schemas.microsoft.com/office/drawing/2014/main" id="{4297078E-5477-2E20-3006-3C359F4E54ED}"/>
              </a:ext>
            </a:extLst>
          </p:cNvPr>
          <p:cNvSpPr>
            <a:spLocks noGrp="1"/>
          </p:cNvSpPr>
          <p:nvPr>
            <p:ph type="sldNum" sz="quarter" idx="12"/>
          </p:nvPr>
        </p:nvSpPr>
        <p:spPr/>
        <p:txBody>
          <a:bodyPr/>
          <a:lstStyle/>
          <a:p>
            <a:fld id="{3C3D5DE5-0741-4807-B949-28E891AC3EB3}" type="slidenum">
              <a:rPr lang="en-US" smtClean="0"/>
              <a:t>‹#›</a:t>
            </a:fld>
            <a:endParaRPr lang="en-US"/>
          </a:p>
        </p:txBody>
      </p:sp>
    </p:spTree>
    <p:extLst>
      <p:ext uri="{BB962C8B-B14F-4D97-AF65-F5344CB8AC3E}">
        <p14:creationId xmlns:p14="http://schemas.microsoft.com/office/powerpoint/2010/main" val="1547144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4D93-DBA2-3121-C681-FF0574006C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85B45D-C9D4-EDAE-C8F7-224103CA273A}"/>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ED760A-D3F9-166F-54F7-6F3E709D6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42785-084D-2B3A-F9DC-55D848509651}"/>
              </a:ext>
            </a:extLst>
          </p:cNvPr>
          <p:cNvSpPr>
            <a:spLocks noGrp="1"/>
          </p:cNvSpPr>
          <p:nvPr>
            <p:ph type="dt" sz="half" idx="10"/>
          </p:nvPr>
        </p:nvSpPr>
        <p:spPr/>
        <p:txBody>
          <a:bodyPr/>
          <a:lstStyle/>
          <a:p>
            <a:fld id="{8C181E21-0E74-4B87-834C-80A6D0299150}" type="datetime1">
              <a:rPr lang="en-US" smtClean="0"/>
              <a:t>5/6/2023</a:t>
            </a:fld>
            <a:endParaRPr lang="en-US"/>
          </a:p>
        </p:txBody>
      </p:sp>
      <p:sp>
        <p:nvSpPr>
          <p:cNvPr id="6" name="Footer Placeholder 5">
            <a:extLst>
              <a:ext uri="{FF2B5EF4-FFF2-40B4-BE49-F238E27FC236}">
                <a16:creationId xmlns:a16="http://schemas.microsoft.com/office/drawing/2014/main" id="{C2F0C55D-7B55-EA7C-E982-C55F9B85586F}"/>
              </a:ext>
            </a:extLst>
          </p:cNvPr>
          <p:cNvSpPr>
            <a:spLocks noGrp="1"/>
          </p:cNvSpPr>
          <p:nvPr>
            <p:ph type="ftr" sz="quarter" idx="11"/>
          </p:nvPr>
        </p:nvSpPr>
        <p:spPr/>
        <p:txBody>
          <a:bodyPr/>
          <a:lstStyle/>
          <a:p>
            <a:r>
              <a:rPr lang="en-US"/>
              <a:t>IST 659: Final Project Presentation</a:t>
            </a:r>
          </a:p>
        </p:txBody>
      </p:sp>
      <p:sp>
        <p:nvSpPr>
          <p:cNvPr id="7" name="Slide Number Placeholder 6">
            <a:extLst>
              <a:ext uri="{FF2B5EF4-FFF2-40B4-BE49-F238E27FC236}">
                <a16:creationId xmlns:a16="http://schemas.microsoft.com/office/drawing/2014/main" id="{A892E3B4-A553-05BE-5928-5948021C8928}"/>
              </a:ext>
            </a:extLst>
          </p:cNvPr>
          <p:cNvSpPr>
            <a:spLocks noGrp="1"/>
          </p:cNvSpPr>
          <p:nvPr>
            <p:ph type="sldNum" sz="quarter" idx="12"/>
          </p:nvPr>
        </p:nvSpPr>
        <p:spPr/>
        <p:txBody>
          <a:bodyPr/>
          <a:lstStyle/>
          <a:p>
            <a:fld id="{3C3D5DE5-0741-4807-B949-28E891AC3EB3}" type="slidenum">
              <a:rPr lang="en-US" smtClean="0"/>
              <a:t>‹#›</a:t>
            </a:fld>
            <a:endParaRPr lang="en-US"/>
          </a:p>
        </p:txBody>
      </p:sp>
    </p:spTree>
    <p:extLst>
      <p:ext uri="{BB962C8B-B14F-4D97-AF65-F5344CB8AC3E}">
        <p14:creationId xmlns:p14="http://schemas.microsoft.com/office/powerpoint/2010/main" val="3356825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3130-FCBB-E7A7-BAA0-632881F5D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DA1438-2334-8B7C-48CC-DC4DF48D2528}"/>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4BFC2A-7719-ECDE-175D-68262FDFDB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6BF0D1-DF57-E192-B4A7-0C19C28489C0}"/>
              </a:ext>
            </a:extLst>
          </p:cNvPr>
          <p:cNvSpPr>
            <a:spLocks noGrp="1"/>
          </p:cNvSpPr>
          <p:nvPr>
            <p:ph type="dt" sz="half" idx="10"/>
          </p:nvPr>
        </p:nvSpPr>
        <p:spPr/>
        <p:txBody>
          <a:bodyPr/>
          <a:lstStyle/>
          <a:p>
            <a:fld id="{3F59EAAA-1BE3-4CE2-99C4-B558F5BF9D47}" type="datetime1">
              <a:rPr lang="en-US" smtClean="0"/>
              <a:t>5/6/2023</a:t>
            </a:fld>
            <a:endParaRPr lang="en-US"/>
          </a:p>
        </p:txBody>
      </p:sp>
      <p:sp>
        <p:nvSpPr>
          <p:cNvPr id="6" name="Footer Placeholder 5">
            <a:extLst>
              <a:ext uri="{FF2B5EF4-FFF2-40B4-BE49-F238E27FC236}">
                <a16:creationId xmlns:a16="http://schemas.microsoft.com/office/drawing/2014/main" id="{D929C625-509F-EA79-0C57-F25C957FBF85}"/>
              </a:ext>
            </a:extLst>
          </p:cNvPr>
          <p:cNvSpPr>
            <a:spLocks noGrp="1"/>
          </p:cNvSpPr>
          <p:nvPr>
            <p:ph type="ftr" sz="quarter" idx="11"/>
          </p:nvPr>
        </p:nvSpPr>
        <p:spPr/>
        <p:txBody>
          <a:bodyPr/>
          <a:lstStyle/>
          <a:p>
            <a:r>
              <a:rPr lang="en-US"/>
              <a:t>IST 659: Final Project Presentation</a:t>
            </a:r>
          </a:p>
        </p:txBody>
      </p:sp>
      <p:sp>
        <p:nvSpPr>
          <p:cNvPr id="7" name="Slide Number Placeholder 6">
            <a:extLst>
              <a:ext uri="{FF2B5EF4-FFF2-40B4-BE49-F238E27FC236}">
                <a16:creationId xmlns:a16="http://schemas.microsoft.com/office/drawing/2014/main" id="{65E08CEC-F1C3-D317-3E4E-4110C8C01020}"/>
              </a:ext>
            </a:extLst>
          </p:cNvPr>
          <p:cNvSpPr>
            <a:spLocks noGrp="1"/>
          </p:cNvSpPr>
          <p:nvPr>
            <p:ph type="sldNum" sz="quarter" idx="12"/>
          </p:nvPr>
        </p:nvSpPr>
        <p:spPr/>
        <p:txBody>
          <a:bodyPr/>
          <a:lstStyle/>
          <a:p>
            <a:fld id="{3C3D5DE5-0741-4807-B949-28E891AC3EB3}" type="slidenum">
              <a:rPr lang="en-US" smtClean="0"/>
              <a:t>‹#›</a:t>
            </a:fld>
            <a:endParaRPr lang="en-US"/>
          </a:p>
        </p:txBody>
      </p:sp>
    </p:spTree>
    <p:extLst>
      <p:ext uri="{BB962C8B-B14F-4D97-AF65-F5344CB8AC3E}">
        <p14:creationId xmlns:p14="http://schemas.microsoft.com/office/powerpoint/2010/main" val="304598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FC453-304C-7E70-45EE-C50A30490E9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0A6A72-174A-4A56-9946-B0EE9EAB25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EBD83C-B294-C4A3-149A-1F1AA16E61B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6C9FD7-7233-40B3-A62F-0939C2884A8E}" type="datetime1">
              <a:rPr lang="en-US" smtClean="0"/>
              <a:t>5/6/2023</a:t>
            </a:fld>
            <a:endParaRPr lang="en-US"/>
          </a:p>
        </p:txBody>
      </p:sp>
      <p:sp>
        <p:nvSpPr>
          <p:cNvPr id="5" name="Footer Placeholder 4">
            <a:extLst>
              <a:ext uri="{FF2B5EF4-FFF2-40B4-BE49-F238E27FC236}">
                <a16:creationId xmlns:a16="http://schemas.microsoft.com/office/drawing/2014/main" id="{A66DAB47-3D1A-BBD5-539C-0515958CB07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IST 659: Final Project Presentation</a:t>
            </a:r>
          </a:p>
        </p:txBody>
      </p:sp>
      <p:sp>
        <p:nvSpPr>
          <p:cNvPr id="6" name="Slide Number Placeholder 5">
            <a:extLst>
              <a:ext uri="{FF2B5EF4-FFF2-40B4-BE49-F238E27FC236}">
                <a16:creationId xmlns:a16="http://schemas.microsoft.com/office/drawing/2014/main" id="{9094DF89-E41B-EF23-C6DA-77264AE60F80}"/>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3D5DE5-0741-4807-B949-28E891AC3EB3}" type="slidenum">
              <a:rPr lang="en-US" smtClean="0"/>
              <a:t>‹#›</a:t>
            </a:fld>
            <a:endParaRPr lang="en-US"/>
          </a:p>
        </p:txBody>
      </p:sp>
    </p:spTree>
    <p:extLst>
      <p:ext uri="{BB962C8B-B14F-4D97-AF65-F5344CB8AC3E}">
        <p14:creationId xmlns:p14="http://schemas.microsoft.com/office/powerpoint/2010/main" val="122059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2"/>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15F0EBB0-19EA-4F82-983D-706BE56D0D2A}" type="datetime1">
              <a:rPr lang="en-US" smtClean="0"/>
              <a:t>5/6/2023</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3" y="6356352"/>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r>
              <a:rPr lang="en-US"/>
              <a:t>IST 659: Project Proposal</a:t>
            </a:r>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2"/>
            <a:ext cx="723015"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1" y="1031001"/>
            <a:ext cx="978863"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082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90" name="Rectangle 8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Grandview Display"/>
            </a:endParaRPr>
          </a:p>
        </p:txBody>
      </p:sp>
      <p:sp>
        <p:nvSpPr>
          <p:cNvPr id="92" name="Rectangle 91">
            <a:extLst>
              <a:ext uri="{FF2B5EF4-FFF2-40B4-BE49-F238E27FC236}">
                <a16:creationId xmlns:a16="http://schemas.microsoft.com/office/drawing/2014/main" id="{18EE42F0-2470-417A-8666-6E3266FE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8105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Grandview Display"/>
            </a:endParaRPr>
          </a:p>
        </p:txBody>
      </p:sp>
      <p:pic>
        <p:nvPicPr>
          <p:cNvPr id="4" name="Picture 3">
            <a:extLst>
              <a:ext uri="{FF2B5EF4-FFF2-40B4-BE49-F238E27FC236}">
                <a16:creationId xmlns:a16="http://schemas.microsoft.com/office/drawing/2014/main" id="{F69AC3E9-F5F7-2082-2146-F1092F518CA5}"/>
              </a:ext>
            </a:extLst>
          </p:cNvPr>
          <p:cNvPicPr>
            <a:picLocks noChangeAspect="1"/>
          </p:cNvPicPr>
          <p:nvPr/>
        </p:nvPicPr>
        <p:blipFill rotWithShape="1">
          <a:blip r:embed="rId2">
            <a:alphaModFix amt="40000"/>
          </a:blip>
          <a:srcRect r="1" b="12167"/>
          <a:stretch/>
        </p:blipFill>
        <p:spPr>
          <a:xfrm>
            <a:off x="2554" y="10"/>
            <a:ext cx="7807947" cy="6857990"/>
          </a:xfrm>
          <a:prstGeom prst="rect">
            <a:avLst/>
          </a:prstGeom>
        </p:spPr>
      </p:pic>
      <p:sp>
        <p:nvSpPr>
          <p:cNvPr id="2" name="Title 1">
            <a:extLst>
              <a:ext uri="{FF2B5EF4-FFF2-40B4-BE49-F238E27FC236}">
                <a16:creationId xmlns:a16="http://schemas.microsoft.com/office/drawing/2014/main" id="{EA0E758F-69CD-EC17-FA4A-BF4810F7764D}"/>
              </a:ext>
            </a:extLst>
          </p:cNvPr>
          <p:cNvSpPr>
            <a:spLocks noGrp="1"/>
          </p:cNvSpPr>
          <p:nvPr>
            <p:ph type="ctrTitle"/>
          </p:nvPr>
        </p:nvSpPr>
        <p:spPr>
          <a:xfrm>
            <a:off x="914400" y="1371600"/>
            <a:ext cx="5181600" cy="4111315"/>
          </a:xfrm>
        </p:spPr>
        <p:txBody>
          <a:bodyPr vert="horz" lIns="91440" tIns="45720" rIns="91440" bIns="45720" rtlCol="0" anchor="b">
            <a:normAutofit/>
          </a:bodyPr>
          <a:lstStyle/>
          <a:p>
            <a:r>
              <a:rPr lang="en-US" kern="1200">
                <a:solidFill>
                  <a:srgbClr val="FFFFFF"/>
                </a:solidFill>
                <a:latin typeface="+mj-lt"/>
                <a:ea typeface="+mj-ea"/>
                <a:cs typeface="+mj-cs"/>
              </a:rPr>
              <a:t>COVID-19 Immunity Database Management System</a:t>
            </a:r>
          </a:p>
        </p:txBody>
      </p:sp>
      <p:cxnSp>
        <p:nvCxnSpPr>
          <p:cNvPr id="94" name="Straight Connector 93">
            <a:extLst>
              <a:ext uri="{FF2B5EF4-FFF2-40B4-BE49-F238E27FC236}">
                <a16:creationId xmlns:a16="http://schemas.microsoft.com/office/drawing/2014/main" id="{2B808FA7-8D8C-4B9F-8206-75CF61031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2869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Subtitle 2">
            <a:extLst>
              <a:ext uri="{FF2B5EF4-FFF2-40B4-BE49-F238E27FC236}">
                <a16:creationId xmlns:a16="http://schemas.microsoft.com/office/drawing/2014/main" id="{86A26C43-52DC-8F70-B758-911F40C10FE9}"/>
              </a:ext>
            </a:extLst>
          </p:cNvPr>
          <p:cNvSpPr txBox="1">
            <a:spLocks/>
          </p:cNvSpPr>
          <p:nvPr/>
        </p:nvSpPr>
        <p:spPr>
          <a:xfrm>
            <a:off x="8433546" y="1758236"/>
            <a:ext cx="3135413" cy="3470586"/>
          </a:xfrm>
          <a:prstGeom prst="rect">
            <a:avLst/>
          </a:prstGeom>
        </p:spPr>
        <p:txBody>
          <a:bodyPr vert="horz" lIns="91440" tIns="45720" rIns="91440" bIns="45720" rtlCol="0" anchor="b">
            <a:normAutofit fontScale="85000" lnSpcReduction="20000"/>
          </a:bodyPr>
          <a:lstStyle>
            <a:lvl1pPr marL="0" indent="0" algn="l" defTabSz="914400" rtl="0" eaLnBrk="1" latinLnBrk="0" hangingPunct="1">
              <a:lnSpc>
                <a:spcPct val="130000"/>
              </a:lnSpc>
              <a:spcBef>
                <a:spcPts val="1000"/>
              </a:spcBef>
              <a:buSzPct val="87000"/>
              <a:buFont typeface="Arial" panose="020B0604020202020204" pitchFamily="34" charset="0"/>
              <a:buNone/>
              <a:defRPr sz="1800" b="1" kern="1200" cap="all" spc="3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SzPct val="87000"/>
              <a:buFontTx/>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87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87000"/>
              <a:buFontTx/>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87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effectLst>
                  <a:outerShdw blurRad="38100" dist="38100" dir="2700000" algn="tl">
                    <a:srgbClr val="000000">
                      <a:alpha val="43137"/>
                    </a:srgbClr>
                  </a:outerShdw>
                </a:effectLst>
              </a:rPr>
              <a:t>Reshma Kalla</a:t>
            </a:r>
          </a:p>
          <a:p>
            <a:pPr>
              <a:lnSpc>
                <a:spcPct val="100000"/>
              </a:lnSpc>
              <a:spcBef>
                <a:spcPts val="0"/>
              </a:spcBef>
              <a:spcAft>
                <a:spcPts val="1000"/>
              </a:spcAft>
            </a:pPr>
            <a:r>
              <a:rPr lang="en-US" sz="1600">
                <a:effectLst>
                  <a:outerShdw blurRad="38100" dist="38100" dir="2700000" algn="tl">
                    <a:srgbClr val="000000">
                      <a:alpha val="43137"/>
                    </a:srgbClr>
                  </a:outerShdw>
                </a:effectLst>
              </a:rPr>
              <a:t>rkalla@syr.edu</a:t>
            </a:r>
          </a:p>
          <a:p>
            <a:pPr>
              <a:spcBef>
                <a:spcPts val="0"/>
              </a:spcBef>
            </a:pPr>
            <a:r>
              <a:rPr lang="en-US" sz="2000">
                <a:effectLst>
                  <a:outerShdw blurRad="38100" dist="38100" dir="2700000" algn="tl">
                    <a:srgbClr val="000000">
                      <a:alpha val="43137"/>
                    </a:srgbClr>
                  </a:outerShdw>
                </a:effectLst>
              </a:rPr>
              <a:t>Anjana Sowmya Puvvada</a:t>
            </a:r>
          </a:p>
          <a:p>
            <a:pPr>
              <a:lnSpc>
                <a:spcPct val="100000"/>
              </a:lnSpc>
              <a:spcBef>
                <a:spcPts val="0"/>
              </a:spcBef>
            </a:pPr>
            <a:r>
              <a:rPr lang="en-US" sz="1600">
                <a:effectLst>
                  <a:outerShdw blurRad="38100" dist="38100" dir="2700000" algn="tl">
                    <a:srgbClr val="000000">
                      <a:alpha val="43137"/>
                    </a:srgbClr>
                  </a:outerShdw>
                </a:effectLst>
              </a:rPr>
              <a:t>apuvvada@syr.edu</a:t>
            </a:r>
          </a:p>
          <a:p>
            <a:r>
              <a:rPr lang="en-US" sz="2000">
                <a:effectLst>
                  <a:outerShdw blurRad="38100" dist="38100" dir="2700000" algn="tl">
                    <a:srgbClr val="000000">
                      <a:alpha val="43137"/>
                    </a:srgbClr>
                  </a:outerShdw>
                </a:effectLst>
              </a:rPr>
              <a:t>Madhumitha Saravanan</a:t>
            </a:r>
          </a:p>
          <a:p>
            <a:pPr>
              <a:lnSpc>
                <a:spcPct val="100000"/>
              </a:lnSpc>
              <a:spcBef>
                <a:spcPts val="0"/>
              </a:spcBef>
              <a:spcAft>
                <a:spcPts val="1000"/>
              </a:spcAft>
            </a:pPr>
            <a:r>
              <a:rPr lang="fi-FI" sz="1600">
                <a:effectLst>
                  <a:outerShdw blurRad="38100" dist="38100" dir="2700000" algn="tl">
                    <a:srgbClr val="000000">
                      <a:alpha val="43137"/>
                    </a:srgbClr>
                  </a:outerShdw>
                </a:effectLst>
              </a:rPr>
              <a:t>msaravan@syr.edu</a:t>
            </a:r>
            <a:endParaRPr lang="en-US" sz="1600">
              <a:effectLst>
                <a:outerShdw blurRad="38100" dist="38100" dir="2700000" algn="tl">
                  <a:srgbClr val="000000">
                    <a:alpha val="43137"/>
                  </a:srgbClr>
                </a:outerShdw>
              </a:effectLst>
            </a:endParaRPr>
          </a:p>
          <a:p>
            <a:r>
              <a:rPr lang="en-US" sz="2000">
                <a:effectLst>
                  <a:outerShdw blurRad="38100" dist="38100" dir="2700000" algn="tl">
                    <a:srgbClr val="000000">
                      <a:alpha val="43137"/>
                    </a:srgbClr>
                  </a:outerShdw>
                </a:effectLst>
              </a:rPr>
              <a:t>Shoumik Reddy Kumbham	</a:t>
            </a:r>
          </a:p>
          <a:p>
            <a:pPr>
              <a:lnSpc>
                <a:spcPct val="100000"/>
              </a:lnSpc>
              <a:spcBef>
                <a:spcPts val="0"/>
              </a:spcBef>
              <a:spcAft>
                <a:spcPts val="1000"/>
              </a:spcAft>
            </a:pPr>
            <a:r>
              <a:rPr lang="en-US" sz="1600">
                <a:effectLst>
                  <a:outerShdw blurRad="38100" dist="38100" dir="2700000" algn="tl">
                    <a:srgbClr val="000000">
                      <a:alpha val="43137"/>
                    </a:srgbClr>
                  </a:outerShdw>
                </a:effectLst>
              </a:rPr>
              <a:t>skumbham@syr.edu</a:t>
            </a:r>
          </a:p>
        </p:txBody>
      </p:sp>
      <p:sp>
        <p:nvSpPr>
          <p:cNvPr id="9" name="Footer Placeholder 4">
            <a:extLst>
              <a:ext uri="{FF2B5EF4-FFF2-40B4-BE49-F238E27FC236}">
                <a16:creationId xmlns:a16="http://schemas.microsoft.com/office/drawing/2014/main" id="{1D8B9F13-A589-247F-D001-5AA9E19B130D}"/>
              </a:ext>
            </a:extLst>
          </p:cNvPr>
          <p:cNvSpPr txBox="1">
            <a:spLocks/>
          </p:cNvSpPr>
          <p:nvPr/>
        </p:nvSpPr>
        <p:spPr>
          <a:xfrm>
            <a:off x="716334" y="2031126"/>
            <a:ext cx="6377833" cy="564922"/>
          </a:xfrm>
          <a:prstGeom prst="rect">
            <a:avLst/>
          </a:prstGeom>
        </p:spPr>
        <p:txBody>
          <a:bodyPr vert="horz" lIns="91440" tIns="45720" rIns="91440" bIns="45720" rtlCol="0" anchor="ctr">
            <a:normAutofit fontScale="92500"/>
          </a:bodyPr>
          <a:lstStyle>
            <a:defPPr>
              <a:defRPr lang="en-US"/>
            </a:defPPr>
            <a:lvl1pPr marL="0" algn="r" defTabSz="914400" rtl="0" eaLnBrk="1" latinLnBrk="0" hangingPunct="1">
              <a:defRPr sz="900" b="1" kern="1200" cap="all" spc="3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r>
              <a:rPr lang="en-US" sz="2400">
                <a:solidFill>
                  <a:schemeClr val="bg1">
                    <a:lumMod val="85000"/>
                  </a:schemeClr>
                </a:solidFill>
                <a:latin typeface="Calibri" panose="020F0502020204030204"/>
              </a:rPr>
              <a:t>IST 659: Final Project Presentation</a:t>
            </a:r>
          </a:p>
        </p:txBody>
      </p:sp>
      <p:pic>
        <p:nvPicPr>
          <p:cNvPr id="10" name="Picture 9">
            <a:extLst>
              <a:ext uri="{FF2B5EF4-FFF2-40B4-BE49-F238E27FC236}">
                <a16:creationId xmlns:a16="http://schemas.microsoft.com/office/drawing/2014/main" id="{197AF9D4-DE06-D1C6-E04C-26927F071F0D}"/>
              </a:ext>
            </a:extLst>
          </p:cNvPr>
          <p:cNvPicPr>
            <a:picLocks noChangeAspect="1"/>
          </p:cNvPicPr>
          <p:nvPr/>
        </p:nvPicPr>
        <p:blipFill>
          <a:blip r:embed="rId3"/>
          <a:stretch>
            <a:fillRect/>
          </a:stretch>
        </p:blipFill>
        <p:spPr>
          <a:xfrm>
            <a:off x="809625" y="342295"/>
            <a:ext cx="6191250" cy="1000125"/>
          </a:xfrm>
          <a:prstGeom prst="rect">
            <a:avLst/>
          </a:prstGeom>
        </p:spPr>
      </p:pic>
    </p:spTree>
    <p:extLst>
      <p:ext uri="{BB962C8B-B14F-4D97-AF65-F5344CB8AC3E}">
        <p14:creationId xmlns:p14="http://schemas.microsoft.com/office/powerpoint/2010/main" val="2618753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1157197-37F6-9836-65D7-45A3D05C47B1}"/>
              </a:ext>
            </a:extLst>
          </p:cNvPr>
          <p:cNvSpPr>
            <a:spLocks noGrp="1"/>
          </p:cNvSpPr>
          <p:nvPr>
            <p:ph type="title"/>
          </p:nvPr>
        </p:nvSpPr>
        <p:spPr>
          <a:xfrm>
            <a:off x="838201" y="3998018"/>
            <a:ext cx="3981854" cy="2216513"/>
          </a:xfrm>
        </p:spPr>
        <p:txBody>
          <a:bodyPr>
            <a:normAutofit/>
          </a:bodyPr>
          <a:lstStyle/>
          <a:p>
            <a:r>
              <a:rPr lang="en-US">
                <a:cs typeface="Calibri Light"/>
              </a:rPr>
              <a:t>USER STORY 3</a:t>
            </a:r>
            <a:endParaRPr lang="en-US"/>
          </a:p>
        </p:txBody>
      </p:sp>
      <p:sp>
        <p:nvSpPr>
          <p:cNvPr id="70" name="Arc 69">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7" y="3339277"/>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srgbClr val="000000"/>
              </a:solidFill>
              <a:latin typeface="Calibri" panose="020F0502020204030204"/>
            </a:endParaRPr>
          </a:p>
        </p:txBody>
      </p:sp>
      <p:pic>
        <p:nvPicPr>
          <p:cNvPr id="5" name="Picture 5" descr="Table&#10;&#10;Description automatically generated">
            <a:extLst>
              <a:ext uri="{FF2B5EF4-FFF2-40B4-BE49-F238E27FC236}">
                <a16:creationId xmlns:a16="http://schemas.microsoft.com/office/drawing/2014/main" id="{99C73C39-025F-B763-7451-1CC7C2A20387}"/>
              </a:ext>
            </a:extLst>
          </p:cNvPr>
          <p:cNvPicPr>
            <a:picLocks noChangeAspect="1"/>
          </p:cNvPicPr>
          <p:nvPr/>
        </p:nvPicPr>
        <p:blipFill>
          <a:blip r:embed="rId2"/>
          <a:stretch>
            <a:fillRect/>
          </a:stretch>
        </p:blipFill>
        <p:spPr>
          <a:xfrm>
            <a:off x="659914" y="729086"/>
            <a:ext cx="10872172" cy="2908308"/>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4D06B746-03A3-C7F8-9255-77357484A262}"/>
              </a:ext>
            </a:extLst>
          </p:cNvPr>
          <p:cNvSpPr>
            <a:spLocks noGrp="1"/>
          </p:cNvSpPr>
          <p:nvPr>
            <p:ph idx="1"/>
          </p:nvPr>
        </p:nvSpPr>
        <p:spPr>
          <a:xfrm>
            <a:off x="4970835" y="3998019"/>
            <a:ext cx="6382966" cy="2216512"/>
          </a:xfrm>
        </p:spPr>
        <p:txBody>
          <a:bodyPr vert="horz" lIns="91440" tIns="45720" rIns="91440" bIns="45720" rtlCol="0">
            <a:normAutofit/>
          </a:bodyPr>
          <a:lstStyle/>
          <a:p>
            <a:r>
              <a:rPr lang="en-US" sz="2400">
                <a:cs typeface="Calibri"/>
              </a:rPr>
              <a:t>As a clinic administrator, I want to be able to view all patient records in the system, including their personal information, medical history, and COVID exposure details, so that I can monitor the health of the clinic's patients and ensure they receive appropriate care.</a:t>
            </a:r>
            <a:endParaRPr lang="en-US" sz="2400"/>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EC9DEF1A-90E8-E165-8796-DEB7278CAFC0}"/>
              </a:ext>
            </a:extLst>
          </p:cNvPr>
          <p:cNvSpPr>
            <a:spLocks noGrp="1"/>
          </p:cNvSpPr>
          <p:nvPr>
            <p:ph type="ftr" sz="quarter" idx="11"/>
          </p:nvPr>
        </p:nvSpPr>
        <p:spPr>
          <a:xfrm>
            <a:off x="4038600" y="6356352"/>
            <a:ext cx="4114800" cy="365125"/>
          </a:xfrm>
        </p:spPr>
        <p:txBody>
          <a:bodyPr>
            <a:normAutofit/>
          </a:bodyPr>
          <a:lstStyle/>
          <a:p>
            <a:pPr>
              <a:spcAft>
                <a:spcPts val="600"/>
              </a:spcAft>
            </a:pPr>
            <a:r>
              <a:rPr lang="en-US"/>
              <a:t>IST 659: Final Project Presentation</a:t>
            </a:r>
          </a:p>
        </p:txBody>
      </p:sp>
      <p:sp>
        <p:nvSpPr>
          <p:cNvPr id="6" name="TextBox 5">
            <a:extLst>
              <a:ext uri="{FF2B5EF4-FFF2-40B4-BE49-F238E27FC236}">
                <a16:creationId xmlns:a16="http://schemas.microsoft.com/office/drawing/2014/main" id="{AAF54343-2763-BD08-231E-A4A0B0838CF7}"/>
              </a:ext>
            </a:extLst>
          </p:cNvPr>
          <p:cNvSpPr txBox="1"/>
          <p:nvPr/>
        </p:nvSpPr>
        <p:spPr>
          <a:xfrm>
            <a:off x="1935726" y="1825113"/>
            <a:ext cx="7263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650351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3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D1A0AB-E486-5ADB-BBDC-5D892094CF8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a:solidFill>
                  <a:srgbClr val="FFFFFF"/>
                </a:solidFill>
              </a:rPr>
              <a:t>LOGICAL DESIGN OF UI LAYOUT</a:t>
            </a:r>
          </a:p>
        </p:txBody>
      </p:sp>
      <p:sp>
        <p:nvSpPr>
          <p:cNvPr id="4" name="Footer Placeholder 3">
            <a:extLst>
              <a:ext uri="{FF2B5EF4-FFF2-40B4-BE49-F238E27FC236}">
                <a16:creationId xmlns:a16="http://schemas.microsoft.com/office/drawing/2014/main" id="{3595A5ED-0EC8-722F-0213-7ED04625B4FD}"/>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a:solidFill>
                  <a:srgbClr val="FFFFFF"/>
                </a:solidFill>
              </a:rPr>
              <a:t>IST 659: Final Project Presentation</a:t>
            </a:r>
          </a:p>
        </p:txBody>
      </p:sp>
      <p:pic>
        <p:nvPicPr>
          <p:cNvPr id="15" name="UI Layout With Frame" descr="A close-up of a cell phone&#10;&#10;Description automatically generated with medium confidence">
            <a:hlinkClick r:id="" action="ppaction://media"/>
            <a:extLst>
              <a:ext uri="{FF2B5EF4-FFF2-40B4-BE49-F238E27FC236}">
                <a16:creationId xmlns:a16="http://schemas.microsoft.com/office/drawing/2014/main" id="{1723C661-5BC7-6D90-0A18-72AF483D9A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49296" y="467208"/>
            <a:ext cx="3332015" cy="5923584"/>
          </a:xfrm>
          <a:prstGeom prst="rect">
            <a:avLst/>
          </a:prstGeom>
        </p:spPr>
      </p:pic>
    </p:spTree>
    <p:extLst>
      <p:ext uri="{BB962C8B-B14F-4D97-AF65-F5344CB8AC3E}">
        <p14:creationId xmlns:p14="http://schemas.microsoft.com/office/powerpoint/2010/main" val="359344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17F843-9529-CFFC-1A64-BE5FA8CC9415}"/>
              </a:ext>
            </a:extLst>
          </p:cNvPr>
          <p:cNvPicPr>
            <a:picLocks noChangeAspect="1"/>
          </p:cNvPicPr>
          <p:nvPr/>
        </p:nvPicPr>
        <p:blipFill rotWithShape="1">
          <a:blip r:embed="rId2"/>
          <a:srcRect b="19"/>
          <a:stretch/>
        </p:blipFill>
        <p:spPr>
          <a:xfrm>
            <a:off x="2055159" y="1156459"/>
            <a:ext cx="8081685" cy="4545082"/>
          </a:xfrm>
          <a:prstGeom prst="rect">
            <a:avLst/>
          </a:prstGeom>
        </p:spPr>
      </p:pic>
      <p:sp>
        <p:nvSpPr>
          <p:cNvPr id="4" name="Footer Placeholder 3">
            <a:extLst>
              <a:ext uri="{FF2B5EF4-FFF2-40B4-BE49-F238E27FC236}">
                <a16:creationId xmlns:a16="http://schemas.microsoft.com/office/drawing/2014/main" id="{3D8D0B2C-F659-F959-3147-00D37D5747C3}"/>
              </a:ext>
            </a:extLst>
          </p:cNvPr>
          <p:cNvSpPr>
            <a:spLocks noGrp="1"/>
          </p:cNvSpPr>
          <p:nvPr>
            <p:ph type="ftr" sz="quarter" idx="11"/>
          </p:nvPr>
        </p:nvSpPr>
        <p:spPr>
          <a:xfrm>
            <a:off x="4038600" y="6356352"/>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IST 659: Final Project Presentation</a:t>
            </a:r>
          </a:p>
        </p:txBody>
      </p:sp>
    </p:spTree>
    <p:extLst>
      <p:ext uri="{BB962C8B-B14F-4D97-AF65-F5344CB8AC3E}">
        <p14:creationId xmlns:p14="http://schemas.microsoft.com/office/powerpoint/2010/main" val="3757123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225C0-9F9B-542E-6A5A-B89130EFB150}"/>
              </a:ext>
            </a:extLst>
          </p:cNvPr>
          <p:cNvSpPr>
            <a:spLocks noGrp="1"/>
          </p:cNvSpPr>
          <p:nvPr>
            <p:ph type="title"/>
          </p:nvPr>
        </p:nvSpPr>
        <p:spPr>
          <a:xfrm>
            <a:off x="838200" y="365127"/>
            <a:ext cx="10515600" cy="1325563"/>
          </a:xfrm>
        </p:spPr>
        <p:txBody>
          <a:bodyPr>
            <a:normAutofit/>
          </a:bodyPr>
          <a:lstStyle/>
          <a:p>
            <a:r>
              <a:rPr lang="en-US"/>
              <a:t>CONTENTS</a:t>
            </a:r>
          </a:p>
        </p:txBody>
      </p:sp>
      <p:sp>
        <p:nvSpPr>
          <p:cNvPr id="3" name="Content Placeholder 2">
            <a:extLst>
              <a:ext uri="{FF2B5EF4-FFF2-40B4-BE49-F238E27FC236}">
                <a16:creationId xmlns:a16="http://schemas.microsoft.com/office/drawing/2014/main" id="{93D7BF4D-25DE-A84F-CBFC-5DA2810CA6D2}"/>
              </a:ext>
            </a:extLst>
          </p:cNvPr>
          <p:cNvSpPr>
            <a:spLocks noGrp="1"/>
          </p:cNvSpPr>
          <p:nvPr>
            <p:ph idx="1"/>
          </p:nvPr>
        </p:nvSpPr>
        <p:spPr>
          <a:xfrm>
            <a:off x="838200" y="1825625"/>
            <a:ext cx="10515600" cy="4351338"/>
          </a:xfrm>
        </p:spPr>
        <p:txBody>
          <a:bodyPr>
            <a:normAutofit/>
          </a:bodyPr>
          <a:lstStyle/>
          <a:p>
            <a:r>
              <a:rPr lang="en-US"/>
              <a:t>PROJECT OVERVIEW</a:t>
            </a:r>
          </a:p>
          <a:p>
            <a:r>
              <a:rPr lang="en-US"/>
              <a:t>GOALS</a:t>
            </a:r>
          </a:p>
          <a:p>
            <a:r>
              <a:rPr lang="en-US"/>
              <a:t>ERD DATA REQUIREMENTS</a:t>
            </a:r>
          </a:p>
          <a:p>
            <a:r>
              <a:rPr lang="en-US"/>
              <a:t>CONCEPTUAL MODEL</a:t>
            </a:r>
          </a:p>
          <a:p>
            <a:r>
              <a:rPr lang="en-US"/>
              <a:t>LOGICAL MODEL</a:t>
            </a:r>
          </a:p>
          <a:p>
            <a:r>
              <a:rPr lang="en-US"/>
              <a:t>USER STORIES</a:t>
            </a:r>
          </a:p>
          <a:p>
            <a:r>
              <a:rPr lang="en-US"/>
              <a:t>LOGICAL DESIGN OF UI LAYOUT</a:t>
            </a:r>
          </a:p>
          <a:p>
            <a:pPr marL="0" indent="0">
              <a:buNone/>
            </a:pPr>
            <a:endParaRPr lang="en-US"/>
          </a:p>
        </p:txBody>
      </p:sp>
      <p:sp>
        <p:nvSpPr>
          <p:cNvPr id="4" name="Footer Placeholder 3">
            <a:extLst>
              <a:ext uri="{FF2B5EF4-FFF2-40B4-BE49-F238E27FC236}">
                <a16:creationId xmlns:a16="http://schemas.microsoft.com/office/drawing/2014/main" id="{E7E7F24D-F9D4-E735-81F4-75F44E35B881}"/>
              </a:ext>
            </a:extLst>
          </p:cNvPr>
          <p:cNvSpPr>
            <a:spLocks noGrp="1"/>
          </p:cNvSpPr>
          <p:nvPr>
            <p:ph type="ftr" sz="quarter" idx="11"/>
          </p:nvPr>
        </p:nvSpPr>
        <p:spPr>
          <a:xfrm>
            <a:off x="4038600" y="6356352"/>
            <a:ext cx="4114800" cy="365125"/>
          </a:xfrm>
        </p:spPr>
        <p:txBody>
          <a:bodyPr>
            <a:normAutofit/>
          </a:bodyPr>
          <a:lstStyle/>
          <a:p>
            <a:pPr>
              <a:spcAft>
                <a:spcPts val="600"/>
              </a:spcAft>
            </a:pPr>
            <a:r>
              <a:rPr lang="en-US"/>
              <a:t>IST 659: Final Project Presentation</a:t>
            </a:r>
          </a:p>
        </p:txBody>
      </p:sp>
    </p:spTree>
    <p:extLst>
      <p:ext uri="{BB962C8B-B14F-4D97-AF65-F5344CB8AC3E}">
        <p14:creationId xmlns:p14="http://schemas.microsoft.com/office/powerpoint/2010/main" val="49335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ackground | Tulsa Health Department">
            <a:extLst>
              <a:ext uri="{FF2B5EF4-FFF2-40B4-BE49-F238E27FC236}">
                <a16:creationId xmlns:a16="http://schemas.microsoft.com/office/drawing/2014/main" id="{E619D5AD-7700-8CD2-A75C-E0075CCC24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 r="30135" b="218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E6D50-9E6A-3F14-406A-547FB38CC7EC}"/>
              </a:ext>
            </a:extLst>
          </p:cNvPr>
          <p:cNvSpPr>
            <a:spLocks noGrp="1"/>
          </p:cNvSpPr>
          <p:nvPr>
            <p:ph type="title"/>
          </p:nvPr>
        </p:nvSpPr>
        <p:spPr>
          <a:xfrm>
            <a:off x="371094" y="1161288"/>
            <a:ext cx="3438144" cy="1124712"/>
          </a:xfrm>
        </p:spPr>
        <p:txBody>
          <a:bodyPr anchor="b">
            <a:normAutofit/>
          </a:bodyPr>
          <a:lstStyle/>
          <a:p>
            <a:r>
              <a:rPr lang="en-US" sz="2800"/>
              <a:t>PROJECT OVERVIEW</a:t>
            </a:r>
          </a:p>
        </p:txBody>
      </p:sp>
      <p:sp>
        <p:nvSpPr>
          <p:cNvPr id="1044" name="Rectangle 10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6" name="Rectangle 10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D9D7324-9CF5-BB7D-2DD0-680F7172BA79}"/>
              </a:ext>
            </a:extLst>
          </p:cNvPr>
          <p:cNvSpPr>
            <a:spLocks noGrp="1"/>
          </p:cNvSpPr>
          <p:nvPr>
            <p:ph idx="1"/>
          </p:nvPr>
        </p:nvSpPr>
        <p:spPr>
          <a:xfrm>
            <a:off x="371094" y="2718054"/>
            <a:ext cx="3438906" cy="3207258"/>
          </a:xfrm>
        </p:spPr>
        <p:txBody>
          <a:bodyPr anchor="t">
            <a:normAutofit/>
          </a:bodyPr>
          <a:lstStyle/>
          <a:p>
            <a:pPr marL="0" indent="0">
              <a:buNone/>
            </a:pPr>
            <a:r>
              <a:rPr lang="en-US" sz="1700"/>
              <a:t>Developing a comprehensive and secure immunity database management system that can efficiently store, manage, and share patients' immunity data related to COVID-19.</a:t>
            </a:r>
          </a:p>
        </p:txBody>
      </p:sp>
      <p:sp>
        <p:nvSpPr>
          <p:cNvPr id="4" name="Footer Placeholder 3">
            <a:extLst>
              <a:ext uri="{FF2B5EF4-FFF2-40B4-BE49-F238E27FC236}">
                <a16:creationId xmlns:a16="http://schemas.microsoft.com/office/drawing/2014/main" id="{1BB078D2-7459-89DA-B493-3CF9D589B22A}"/>
              </a:ext>
            </a:extLst>
          </p:cNvPr>
          <p:cNvSpPr>
            <a:spLocks noGrp="1"/>
          </p:cNvSpPr>
          <p:nvPr>
            <p:ph type="ftr" sz="quarter" idx="11"/>
          </p:nvPr>
        </p:nvSpPr>
        <p:spPr>
          <a:xfrm>
            <a:off x="4038600" y="6356352"/>
            <a:ext cx="4114800" cy="365125"/>
          </a:xfrm>
        </p:spPr>
        <p:txBody>
          <a:bodyPr>
            <a:normAutofit/>
          </a:bodyPr>
          <a:lstStyle/>
          <a:p>
            <a:pPr>
              <a:spcAft>
                <a:spcPts val="600"/>
              </a:spcAft>
            </a:pPr>
            <a:r>
              <a:rPr lang="en-US"/>
              <a:t>IST 659: Final Project Presentation</a:t>
            </a:r>
          </a:p>
        </p:txBody>
      </p:sp>
    </p:spTree>
    <p:extLst>
      <p:ext uri="{BB962C8B-B14F-4D97-AF65-F5344CB8AC3E}">
        <p14:creationId xmlns:p14="http://schemas.microsoft.com/office/powerpoint/2010/main" val="95403517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88408-E573-F0B3-24A1-B35F752A980E}"/>
              </a:ext>
            </a:extLst>
          </p:cNvPr>
          <p:cNvSpPr>
            <a:spLocks noGrp="1"/>
          </p:cNvSpPr>
          <p:nvPr>
            <p:ph type="title"/>
          </p:nvPr>
        </p:nvSpPr>
        <p:spPr/>
        <p:txBody>
          <a:bodyPr/>
          <a:lstStyle/>
          <a:p>
            <a:r>
              <a:rPr lang="en-US"/>
              <a:t>GOALS</a:t>
            </a:r>
          </a:p>
        </p:txBody>
      </p:sp>
      <p:graphicFrame>
        <p:nvGraphicFramePr>
          <p:cNvPr id="5" name="Content Placeholder 4">
            <a:extLst>
              <a:ext uri="{FF2B5EF4-FFF2-40B4-BE49-F238E27FC236}">
                <a16:creationId xmlns:a16="http://schemas.microsoft.com/office/drawing/2014/main" id="{FBD0EBC2-8712-6001-BD79-026478C49F96}"/>
              </a:ext>
            </a:extLst>
          </p:cNvPr>
          <p:cNvGraphicFramePr>
            <a:graphicFrameLocks noGrp="1"/>
          </p:cNvGraphicFramePr>
          <p:nvPr>
            <p:ph idx="1"/>
            <p:extLst>
              <p:ext uri="{D42A27DB-BD31-4B8C-83A1-F6EECF244321}">
                <p14:modId xmlns:p14="http://schemas.microsoft.com/office/powerpoint/2010/main" val="7282875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6407A99-37D9-001A-6131-2B8889522EB2}"/>
              </a:ext>
            </a:extLst>
          </p:cNvPr>
          <p:cNvSpPr>
            <a:spLocks noGrp="1"/>
          </p:cNvSpPr>
          <p:nvPr>
            <p:ph type="ftr" sz="quarter" idx="11"/>
          </p:nvPr>
        </p:nvSpPr>
        <p:spPr/>
        <p:txBody>
          <a:bodyPr/>
          <a:lstStyle/>
          <a:p>
            <a:r>
              <a:rPr lang="en-US"/>
              <a:t>IST 659: Final Project Presentation</a:t>
            </a:r>
          </a:p>
        </p:txBody>
      </p:sp>
    </p:spTree>
    <p:extLst>
      <p:ext uri="{BB962C8B-B14F-4D97-AF65-F5344CB8AC3E}">
        <p14:creationId xmlns:p14="http://schemas.microsoft.com/office/powerpoint/2010/main" val="165973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9F6BD-73CB-DC4D-8241-7F3F8C0C013F}"/>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ERD DATA REQUIREMENTS</a:t>
            </a:r>
          </a:p>
        </p:txBody>
      </p:sp>
      <p:pic>
        <p:nvPicPr>
          <p:cNvPr id="6" name="Picture 6" descr="Table&#10;&#10;Description automatically generated">
            <a:extLst>
              <a:ext uri="{FF2B5EF4-FFF2-40B4-BE49-F238E27FC236}">
                <a16:creationId xmlns:a16="http://schemas.microsoft.com/office/drawing/2014/main" id="{F0C89190-86BE-1B6E-83C6-C3E427EEE440}"/>
              </a:ext>
            </a:extLst>
          </p:cNvPr>
          <p:cNvPicPr>
            <a:picLocks noGrp="1" noChangeAspect="1"/>
          </p:cNvPicPr>
          <p:nvPr>
            <p:ph idx="1"/>
          </p:nvPr>
        </p:nvPicPr>
        <p:blipFill rotWithShape="1">
          <a:blip r:embed="rId2"/>
          <a:srcRect t="1747" b="3151"/>
          <a:stretch/>
        </p:blipFill>
        <p:spPr>
          <a:xfrm>
            <a:off x="1269357" y="0"/>
            <a:ext cx="9653286" cy="5301701"/>
          </a:xfrm>
          <a:prstGeom prst="rect">
            <a:avLst/>
          </a:prstGeom>
        </p:spPr>
      </p:pic>
      <p:sp>
        <p:nvSpPr>
          <p:cNvPr id="4" name="Footer Placeholder 3">
            <a:extLst>
              <a:ext uri="{FF2B5EF4-FFF2-40B4-BE49-F238E27FC236}">
                <a16:creationId xmlns:a16="http://schemas.microsoft.com/office/drawing/2014/main" id="{48DBA836-EA41-B40F-5E02-714E2C7288A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IST 659: Final Project Presentation</a:t>
            </a:r>
          </a:p>
        </p:txBody>
      </p:sp>
    </p:spTree>
    <p:extLst>
      <p:ext uri="{BB962C8B-B14F-4D97-AF65-F5344CB8AC3E}">
        <p14:creationId xmlns:p14="http://schemas.microsoft.com/office/powerpoint/2010/main" val="3756714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3531D-68CF-9D36-7CDE-EBC210763C6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a:t>CONCEPTUAL MODEL</a:t>
            </a: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picture containing text, diagram, screenshot, plan&#10;&#10;Description automatically generated">
            <a:extLst>
              <a:ext uri="{FF2B5EF4-FFF2-40B4-BE49-F238E27FC236}">
                <a16:creationId xmlns:a16="http://schemas.microsoft.com/office/drawing/2014/main" id="{D316D2DD-012B-2A92-93FB-8E9C10A0C1C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7" r="3" b="2"/>
          <a:stretch/>
        </p:blipFill>
        <p:spPr>
          <a:xfrm>
            <a:off x="3898375" y="789813"/>
            <a:ext cx="7997385" cy="5278377"/>
          </a:xfrm>
          <a:prstGeom prst="rect">
            <a:avLst/>
          </a:prstGeom>
        </p:spPr>
      </p:pic>
      <p:sp>
        <p:nvSpPr>
          <p:cNvPr id="4" name="Footer Placeholder 3">
            <a:extLst>
              <a:ext uri="{FF2B5EF4-FFF2-40B4-BE49-F238E27FC236}">
                <a16:creationId xmlns:a16="http://schemas.microsoft.com/office/drawing/2014/main" id="{7EE7C888-0E43-5B00-54B9-6860C19D3251}"/>
              </a:ext>
            </a:extLst>
          </p:cNvPr>
          <p:cNvSpPr>
            <a:spLocks noGrp="1"/>
          </p:cNvSpPr>
          <p:nvPr>
            <p:ph type="ftr" sz="quarter" idx="11"/>
          </p:nvPr>
        </p:nvSpPr>
        <p:spPr>
          <a:xfrm>
            <a:off x="4038600" y="6356352"/>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IST 659: Final Project Presentation</a:t>
            </a:r>
          </a:p>
        </p:txBody>
      </p:sp>
    </p:spTree>
    <p:extLst>
      <p:ext uri="{BB962C8B-B14F-4D97-AF65-F5344CB8AC3E}">
        <p14:creationId xmlns:p14="http://schemas.microsoft.com/office/powerpoint/2010/main" val="259366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94F17-3D00-401A-B62E-21FEA266B21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LOGICAL MODEL</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descr="A picture containing text, screenshot, diagram, number">
            <a:extLst>
              <a:ext uri="{FF2B5EF4-FFF2-40B4-BE49-F238E27FC236}">
                <a16:creationId xmlns:a16="http://schemas.microsoft.com/office/drawing/2014/main" id="{D3C0AE2C-CB32-75E3-7DA8-8C68714D00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4963" y="290287"/>
            <a:ext cx="7174883" cy="5775781"/>
          </a:xfrm>
          <a:prstGeom prst="rect">
            <a:avLst/>
          </a:prstGeom>
        </p:spPr>
      </p:pic>
      <p:sp>
        <p:nvSpPr>
          <p:cNvPr id="4" name="Footer Placeholder 3">
            <a:extLst>
              <a:ext uri="{FF2B5EF4-FFF2-40B4-BE49-F238E27FC236}">
                <a16:creationId xmlns:a16="http://schemas.microsoft.com/office/drawing/2014/main" id="{D72644DA-2A4D-4F84-7C0A-58C314CDDCEE}"/>
              </a:ext>
            </a:extLst>
          </p:cNvPr>
          <p:cNvSpPr>
            <a:spLocks noGrp="1"/>
          </p:cNvSpPr>
          <p:nvPr>
            <p:ph type="ftr" sz="quarter" idx="11"/>
          </p:nvPr>
        </p:nvSpPr>
        <p:spPr>
          <a:xfrm>
            <a:off x="4864608" y="6356352"/>
            <a:ext cx="4114800" cy="365125"/>
          </a:xfrm>
        </p:spPr>
        <p:txBody>
          <a:bodyPr vert="horz" lIns="91440" tIns="45720" rIns="91440" bIns="45720" rtlCol="0" anchor="ctr">
            <a:normAutofit/>
          </a:bodyPr>
          <a:lstStyle/>
          <a:p>
            <a:pPr algn="l">
              <a:spcAft>
                <a:spcPts val="600"/>
              </a:spcAft>
            </a:pPr>
            <a:r>
              <a:rPr lang="en-US" kern="1200">
                <a:solidFill>
                  <a:schemeClr val="tx1">
                    <a:lumMod val="50000"/>
                    <a:lumOff val="50000"/>
                  </a:schemeClr>
                </a:solidFill>
                <a:latin typeface="+mn-lt"/>
                <a:ea typeface="+mn-ea"/>
                <a:cs typeface="+mn-cs"/>
              </a:rPr>
              <a:t>IST 659: Final Project Presentation</a:t>
            </a:r>
          </a:p>
        </p:txBody>
      </p:sp>
    </p:spTree>
    <p:extLst>
      <p:ext uri="{BB962C8B-B14F-4D97-AF65-F5344CB8AC3E}">
        <p14:creationId xmlns:p14="http://schemas.microsoft.com/office/powerpoint/2010/main" val="424860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70">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7" name="Rectangle 72">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52ADF9F-DBA7-C884-0E8E-5D1CF8D6481F}"/>
              </a:ext>
            </a:extLst>
          </p:cNvPr>
          <p:cNvSpPr>
            <a:spLocks noGrp="1"/>
          </p:cNvSpPr>
          <p:nvPr>
            <p:ph type="title"/>
          </p:nvPr>
        </p:nvSpPr>
        <p:spPr>
          <a:xfrm>
            <a:off x="838199" y="978408"/>
            <a:ext cx="4056530" cy="1106424"/>
          </a:xfrm>
        </p:spPr>
        <p:txBody>
          <a:bodyPr>
            <a:normAutofit/>
          </a:bodyPr>
          <a:lstStyle/>
          <a:p>
            <a:r>
              <a:rPr lang="en-US" sz="2800"/>
              <a:t>USER STORY 1</a:t>
            </a:r>
          </a:p>
        </p:txBody>
      </p:sp>
      <p:sp>
        <p:nvSpPr>
          <p:cNvPr id="98" name="Rectangle 7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99" name="Rectangle 76">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DC0A8E-60F3-4D50-A5CE-1354CFC4C35E}"/>
              </a:ext>
            </a:extLst>
          </p:cNvPr>
          <p:cNvSpPr>
            <a:spLocks noGrp="1"/>
          </p:cNvSpPr>
          <p:nvPr>
            <p:ph idx="1"/>
          </p:nvPr>
        </p:nvSpPr>
        <p:spPr>
          <a:xfrm>
            <a:off x="838199" y="2359152"/>
            <a:ext cx="4056530" cy="3429000"/>
          </a:xfrm>
        </p:spPr>
        <p:txBody>
          <a:bodyPr vert="horz" lIns="91440" tIns="45720" rIns="91440" bIns="45720" rtlCol="0">
            <a:normAutofit/>
          </a:bodyPr>
          <a:lstStyle/>
          <a:p>
            <a:r>
              <a:rPr lang="en-US" sz="1800">
                <a:cs typeface="Calibri"/>
              </a:rPr>
              <a:t>As a clinic administrator, I want to be able to add new doctors to the system, including their name, email, phone number, and patient ID, so that they can access patient records and provide care to their patients.</a:t>
            </a:r>
          </a:p>
          <a:p>
            <a:endParaRPr lang="en-US" sz="1800">
              <a:cs typeface="Calibri"/>
            </a:endParaRPr>
          </a:p>
        </p:txBody>
      </p:sp>
      <p:pic>
        <p:nvPicPr>
          <p:cNvPr id="8" name="Picture 8" descr="clinician, writing, medical, report, adult, career, clipboard, doctor ...">
            <a:extLst>
              <a:ext uri="{FF2B5EF4-FFF2-40B4-BE49-F238E27FC236}">
                <a16:creationId xmlns:a16="http://schemas.microsoft.com/office/drawing/2014/main" id="{25BB1564-C989-D1C1-8D21-74C520EBA2A9}"/>
              </a:ext>
            </a:extLst>
          </p:cNvPr>
          <p:cNvPicPr>
            <a:picLocks noChangeAspect="1"/>
          </p:cNvPicPr>
          <p:nvPr/>
        </p:nvPicPr>
        <p:blipFill rotWithShape="1">
          <a:blip r:embed="rId2"/>
          <a:srcRect l="30361" r="2889" b="1"/>
          <a:stretch/>
        </p:blipFill>
        <p:spPr>
          <a:xfrm>
            <a:off x="6114071" y="566930"/>
            <a:ext cx="2338936" cy="2338913"/>
          </a:xfrm>
          <a:prstGeom prst="rect">
            <a:avLst/>
          </a:prstGeom>
        </p:spPr>
      </p:pic>
      <p:pic>
        <p:nvPicPr>
          <p:cNvPr id="19" name="Picture 5" descr="Desk with stethoscope and computer keyboard">
            <a:extLst>
              <a:ext uri="{FF2B5EF4-FFF2-40B4-BE49-F238E27FC236}">
                <a16:creationId xmlns:a16="http://schemas.microsoft.com/office/drawing/2014/main" id="{AB832E50-C433-A703-0811-FEDD62C40B39}"/>
              </a:ext>
            </a:extLst>
          </p:cNvPr>
          <p:cNvPicPr>
            <a:picLocks noChangeAspect="1"/>
          </p:cNvPicPr>
          <p:nvPr/>
        </p:nvPicPr>
        <p:blipFill rotWithShape="1">
          <a:blip r:embed="rId3"/>
          <a:srcRect l="33250" r="1" b="1"/>
          <a:stretch/>
        </p:blipFill>
        <p:spPr>
          <a:xfrm>
            <a:off x="9229748" y="564969"/>
            <a:ext cx="2338902" cy="2338914"/>
          </a:xfrm>
          <a:prstGeom prst="rect">
            <a:avLst/>
          </a:prstGeom>
        </p:spPr>
      </p:pic>
      <p:pic>
        <p:nvPicPr>
          <p:cNvPr id="7" name="Picture 7" descr="Table&#10;&#10;Description automatically generated">
            <a:extLst>
              <a:ext uri="{FF2B5EF4-FFF2-40B4-BE49-F238E27FC236}">
                <a16:creationId xmlns:a16="http://schemas.microsoft.com/office/drawing/2014/main" id="{71F47F63-E39F-A17C-3CCC-D4E270B28C36}"/>
              </a:ext>
            </a:extLst>
          </p:cNvPr>
          <p:cNvPicPr>
            <a:picLocks noChangeAspect="1"/>
          </p:cNvPicPr>
          <p:nvPr/>
        </p:nvPicPr>
        <p:blipFill rotWithShape="1">
          <a:blip r:embed="rId4"/>
          <a:srcRect r="42869" b="-1"/>
          <a:stretch/>
        </p:blipFill>
        <p:spPr>
          <a:xfrm>
            <a:off x="6024342" y="3109525"/>
            <a:ext cx="5634057" cy="3057143"/>
          </a:xfrm>
          <a:prstGeom prst="rect">
            <a:avLst/>
          </a:prstGeom>
        </p:spPr>
      </p:pic>
      <p:sp>
        <p:nvSpPr>
          <p:cNvPr id="4" name="Footer Placeholder 3">
            <a:extLst>
              <a:ext uri="{FF2B5EF4-FFF2-40B4-BE49-F238E27FC236}">
                <a16:creationId xmlns:a16="http://schemas.microsoft.com/office/drawing/2014/main" id="{57EDA31E-CB8A-64DE-59C1-F88A0E0F8C27}"/>
              </a:ext>
            </a:extLst>
          </p:cNvPr>
          <p:cNvSpPr>
            <a:spLocks noGrp="1"/>
          </p:cNvSpPr>
          <p:nvPr>
            <p:ph type="ftr" sz="quarter" idx="11"/>
          </p:nvPr>
        </p:nvSpPr>
        <p:spPr>
          <a:xfrm>
            <a:off x="4038600" y="6356352"/>
            <a:ext cx="4114800" cy="365125"/>
          </a:xfrm>
        </p:spPr>
        <p:txBody>
          <a:bodyPr>
            <a:normAutofit/>
          </a:bodyPr>
          <a:lstStyle/>
          <a:p>
            <a:pPr>
              <a:spcAft>
                <a:spcPts val="600"/>
              </a:spcAft>
            </a:pPr>
            <a:r>
              <a:rPr lang="en-US">
                <a:solidFill>
                  <a:schemeClr val="tx1">
                    <a:lumMod val="50000"/>
                    <a:lumOff val="50000"/>
                  </a:schemeClr>
                </a:solidFill>
              </a:rPr>
              <a:t>IST 659: Final Project Presentation</a:t>
            </a:r>
          </a:p>
        </p:txBody>
      </p:sp>
    </p:spTree>
    <p:extLst>
      <p:ext uri="{BB962C8B-B14F-4D97-AF65-F5344CB8AC3E}">
        <p14:creationId xmlns:p14="http://schemas.microsoft.com/office/powerpoint/2010/main" val="1434314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7" y="365127"/>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27D47E4-1D59-1C74-FDE9-8E92EF4D70EC}"/>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a:t>USER STORY 2</a:t>
            </a:r>
          </a:p>
        </p:txBody>
      </p:sp>
      <p:sp>
        <p:nvSpPr>
          <p:cNvPr id="36" name="Rectangle 3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96257C0B-7F26-56E0-213C-FDEB04AF271E}"/>
              </a:ext>
            </a:extLst>
          </p:cNvPr>
          <p:cNvSpPr txBox="1"/>
          <p:nvPr/>
        </p:nvSpPr>
        <p:spPr>
          <a:xfrm>
            <a:off x="5351164" y="586822"/>
            <a:ext cx="6002636"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As a patient, I want to be able to update my personal information, including my name, phone number, email, and address, so that the clinic and healthcare providers have the most up-to-date information.</a:t>
            </a:r>
          </a:p>
          <a:p>
            <a:pPr indent="-228600">
              <a:lnSpc>
                <a:spcPct val="90000"/>
              </a:lnSpc>
              <a:spcAft>
                <a:spcPts val="600"/>
              </a:spcAft>
              <a:buFont typeface="Arial" panose="020B0604020202020204" pitchFamily="34" charset="0"/>
              <a:buChar char="•"/>
            </a:pPr>
            <a:endParaRPr lang="en-US"/>
          </a:p>
        </p:txBody>
      </p:sp>
      <p:pic>
        <p:nvPicPr>
          <p:cNvPr id="5" name="Picture 5" descr="Table&#10;&#10;Description automatically generated">
            <a:extLst>
              <a:ext uri="{FF2B5EF4-FFF2-40B4-BE49-F238E27FC236}">
                <a16:creationId xmlns:a16="http://schemas.microsoft.com/office/drawing/2014/main" id="{3C41657F-D9A0-E104-C5C7-F3D36F889821}"/>
              </a:ext>
            </a:extLst>
          </p:cNvPr>
          <p:cNvPicPr>
            <a:picLocks noGrp="1" noChangeAspect="1"/>
          </p:cNvPicPr>
          <p:nvPr>
            <p:ph idx="1"/>
          </p:nvPr>
        </p:nvPicPr>
        <p:blipFill>
          <a:blip r:embed="rId2"/>
          <a:stretch>
            <a:fillRect/>
          </a:stretch>
        </p:blipFill>
        <p:spPr>
          <a:xfrm>
            <a:off x="557784" y="3108298"/>
            <a:ext cx="11164824" cy="2735383"/>
          </a:xfrm>
          <a:prstGeom prst="rect">
            <a:avLst/>
          </a:prstGeom>
        </p:spPr>
      </p:pic>
      <p:sp>
        <p:nvSpPr>
          <p:cNvPr id="4" name="Footer Placeholder 3">
            <a:extLst>
              <a:ext uri="{FF2B5EF4-FFF2-40B4-BE49-F238E27FC236}">
                <a16:creationId xmlns:a16="http://schemas.microsoft.com/office/drawing/2014/main" id="{9B525699-3675-E793-8937-16296997C029}"/>
              </a:ext>
            </a:extLst>
          </p:cNvPr>
          <p:cNvSpPr>
            <a:spLocks noGrp="1"/>
          </p:cNvSpPr>
          <p:nvPr>
            <p:ph type="ftr" sz="quarter" idx="11"/>
          </p:nvPr>
        </p:nvSpPr>
        <p:spPr>
          <a:xfrm>
            <a:off x="4038600" y="6356352"/>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IST 659: Final Project Presentation</a:t>
            </a:r>
          </a:p>
        </p:txBody>
      </p:sp>
    </p:spTree>
    <p:extLst>
      <p:ext uri="{BB962C8B-B14F-4D97-AF65-F5344CB8AC3E}">
        <p14:creationId xmlns:p14="http://schemas.microsoft.com/office/powerpoint/2010/main" val="2335723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shVTI">
  <a:themeElements>
    <a:clrScheme name="AnalogousFromLightSeedRightStep">
      <a:dk1>
        <a:srgbClr val="000000"/>
      </a:dk1>
      <a:lt1>
        <a:srgbClr val="FFFFFF"/>
      </a:lt1>
      <a:dk2>
        <a:srgbClr val="203834"/>
      </a:dk2>
      <a:lt2>
        <a:srgbClr val="E2E4E8"/>
      </a:lt2>
      <a:accent1>
        <a:srgbClr val="B2A06E"/>
      </a:accent1>
      <a:accent2>
        <a:srgbClr val="9DA85C"/>
      </a:accent2>
      <a:accent3>
        <a:srgbClr val="89AC6F"/>
      </a:accent3>
      <a:accent4>
        <a:srgbClr val="62B261"/>
      </a:accent4>
      <a:accent5>
        <a:srgbClr val="6DAE87"/>
      </a:accent5>
      <a:accent6>
        <a:srgbClr val="60B0A1"/>
      </a:accent6>
      <a:hlink>
        <a:srgbClr val="697CAE"/>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372</Words>
  <Application>Microsoft Office PowerPoint</Application>
  <PresentationFormat>Widescreen</PresentationFormat>
  <Paragraphs>45</Paragraphs>
  <Slides>12</Slides>
  <Notes>0</Notes>
  <HiddenSlides>0</HiddenSlides>
  <MMClips>1</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Office Theme</vt:lpstr>
      <vt:lpstr>DashVTI</vt:lpstr>
      <vt:lpstr>COVID-19 Immunity Database Management System</vt:lpstr>
      <vt:lpstr>CONTENTS</vt:lpstr>
      <vt:lpstr>PROJECT OVERVIEW</vt:lpstr>
      <vt:lpstr>GOALS</vt:lpstr>
      <vt:lpstr>ERD DATA REQUIREMENTS</vt:lpstr>
      <vt:lpstr>CONCEPTUAL MODEL</vt:lpstr>
      <vt:lpstr>LOGICAL MODEL</vt:lpstr>
      <vt:lpstr>USER STORY 1</vt:lpstr>
      <vt:lpstr>USER STORY 2</vt:lpstr>
      <vt:lpstr>USER STORY 3</vt:lpstr>
      <vt:lpstr>LOGICAL DESIGN OF UI LAYOUT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Immunity Database Management System</dc:title>
  <dc:creator>Shoumik Reddy Kumbham</dc:creator>
  <cp:lastModifiedBy>Shoumik Reddy Kumbham</cp:lastModifiedBy>
  <cp:revision>13</cp:revision>
  <dcterms:created xsi:type="dcterms:W3CDTF">2023-04-30T13:57:51Z</dcterms:created>
  <dcterms:modified xsi:type="dcterms:W3CDTF">2023-05-07T01:31:21Z</dcterms:modified>
</cp:coreProperties>
</file>